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D70510-D3BB-4270-8C7F-94DEC67D385F}" v="692" dt="2022-04-26T03:45:55.6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D196336-FB17-49E4-AB60-73363DBD4DDD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B7CB497-3245-45CD-A155-37E82A762735}">
      <dgm:prSet/>
      <dgm:spPr/>
      <dgm:t>
        <a:bodyPr/>
        <a:lstStyle/>
        <a:p>
          <a:pPr rtl="0"/>
          <a:r>
            <a:rPr lang="en-US" dirty="0"/>
            <a:t>Despite possessing practically all of the information on the priorities of daily activities, we tend to be unable to decide when to begin a task, causing us to be more frustrated and tired at the end of the day, causing us to not complete or even procrastinate critical tasks.</a:t>
          </a:r>
          <a:r>
            <a:rPr lang="en-US" dirty="0">
              <a:latin typeface="Bembo"/>
            </a:rPr>
            <a:t> </a:t>
          </a:r>
          <a:endParaRPr lang="en-US" dirty="0"/>
        </a:p>
      </dgm:t>
    </dgm:pt>
    <dgm:pt modelId="{3FF5894F-AC3A-44B1-BA80-33A2E9203733}" type="parTrans" cxnId="{902226AD-71B9-4976-B096-21255C4CA95E}">
      <dgm:prSet/>
      <dgm:spPr/>
      <dgm:t>
        <a:bodyPr/>
        <a:lstStyle/>
        <a:p>
          <a:endParaRPr lang="en-US"/>
        </a:p>
      </dgm:t>
    </dgm:pt>
    <dgm:pt modelId="{00A9C07C-1F32-46C4-B4EA-4A05A31B9A90}" type="sibTrans" cxnId="{902226AD-71B9-4976-B096-21255C4CA95E}">
      <dgm:prSet/>
      <dgm:spPr/>
      <dgm:t>
        <a:bodyPr/>
        <a:lstStyle/>
        <a:p>
          <a:endParaRPr lang="en-US"/>
        </a:p>
      </dgm:t>
    </dgm:pt>
    <dgm:pt modelId="{0D6A0643-8E97-4AFA-BF21-4662A7AE3431}">
      <dgm:prSet/>
      <dgm:spPr/>
      <dgm:t>
        <a:bodyPr/>
        <a:lstStyle/>
        <a:p>
          <a:r>
            <a:rPr lang="en-US" dirty="0"/>
            <a:t>As a result, we've created this </a:t>
          </a:r>
          <a:r>
            <a:rPr lang="en-US" dirty="0">
              <a:latin typeface="Bembo"/>
            </a:rPr>
            <a:t>web</a:t>
          </a:r>
          <a:r>
            <a:rPr lang="en-US" dirty="0"/>
            <a:t> application that will schedule our tasks for us so that we don't have to waste time worrying about when they'll be completed.</a:t>
          </a:r>
        </a:p>
      </dgm:t>
    </dgm:pt>
    <dgm:pt modelId="{35867C9F-EB54-417C-A036-AAC5E5BDAF75}" type="parTrans" cxnId="{30C1D09B-2944-4BA9-A235-109D3CC82FA7}">
      <dgm:prSet/>
      <dgm:spPr/>
      <dgm:t>
        <a:bodyPr/>
        <a:lstStyle/>
        <a:p>
          <a:endParaRPr lang="en-US"/>
        </a:p>
      </dgm:t>
    </dgm:pt>
    <dgm:pt modelId="{BD86F667-FC93-4AF7-925E-105B7FA58AD5}" type="sibTrans" cxnId="{30C1D09B-2944-4BA9-A235-109D3CC82FA7}">
      <dgm:prSet/>
      <dgm:spPr/>
      <dgm:t>
        <a:bodyPr/>
        <a:lstStyle/>
        <a:p>
          <a:endParaRPr lang="en-US"/>
        </a:p>
      </dgm:t>
    </dgm:pt>
    <dgm:pt modelId="{93543500-5C29-47E5-8A9B-DB17B003B5C4}" type="pres">
      <dgm:prSet presAssocID="{2D196336-FB17-49E4-AB60-73363DBD4DDD}" presName="vert0" presStyleCnt="0">
        <dgm:presLayoutVars>
          <dgm:dir/>
          <dgm:animOne val="branch"/>
          <dgm:animLvl val="lvl"/>
        </dgm:presLayoutVars>
      </dgm:prSet>
      <dgm:spPr/>
    </dgm:pt>
    <dgm:pt modelId="{AF753832-BC47-49E4-809B-D6863FE71AC6}" type="pres">
      <dgm:prSet presAssocID="{3B7CB497-3245-45CD-A155-37E82A762735}" presName="thickLine" presStyleLbl="alignNode1" presStyleIdx="0" presStyleCnt="2"/>
      <dgm:spPr/>
    </dgm:pt>
    <dgm:pt modelId="{CF031D84-A902-44FF-B617-B17CE8532291}" type="pres">
      <dgm:prSet presAssocID="{3B7CB497-3245-45CD-A155-37E82A762735}" presName="horz1" presStyleCnt="0"/>
      <dgm:spPr/>
    </dgm:pt>
    <dgm:pt modelId="{5758FDAC-6857-4E43-96A4-14A4993A6488}" type="pres">
      <dgm:prSet presAssocID="{3B7CB497-3245-45CD-A155-37E82A762735}" presName="tx1" presStyleLbl="revTx" presStyleIdx="0" presStyleCnt="2"/>
      <dgm:spPr/>
    </dgm:pt>
    <dgm:pt modelId="{12B98567-C832-4335-8439-242D40312E7F}" type="pres">
      <dgm:prSet presAssocID="{3B7CB497-3245-45CD-A155-37E82A762735}" presName="vert1" presStyleCnt="0"/>
      <dgm:spPr/>
    </dgm:pt>
    <dgm:pt modelId="{5D6E3FDA-5DD6-4161-815C-A11D33C2CDEB}" type="pres">
      <dgm:prSet presAssocID="{0D6A0643-8E97-4AFA-BF21-4662A7AE3431}" presName="thickLine" presStyleLbl="alignNode1" presStyleIdx="1" presStyleCnt="2"/>
      <dgm:spPr/>
    </dgm:pt>
    <dgm:pt modelId="{289FD452-A695-4956-827C-4D0C2D642562}" type="pres">
      <dgm:prSet presAssocID="{0D6A0643-8E97-4AFA-BF21-4662A7AE3431}" presName="horz1" presStyleCnt="0"/>
      <dgm:spPr/>
    </dgm:pt>
    <dgm:pt modelId="{01272F8C-8222-4DCD-8642-BD46C6BC7A57}" type="pres">
      <dgm:prSet presAssocID="{0D6A0643-8E97-4AFA-BF21-4662A7AE3431}" presName="tx1" presStyleLbl="revTx" presStyleIdx="1" presStyleCnt="2"/>
      <dgm:spPr/>
    </dgm:pt>
    <dgm:pt modelId="{4AECE15E-0EE6-4BEB-BCA8-33B4EF3D6E13}" type="pres">
      <dgm:prSet presAssocID="{0D6A0643-8E97-4AFA-BF21-4662A7AE3431}" presName="vert1" presStyleCnt="0"/>
      <dgm:spPr/>
    </dgm:pt>
  </dgm:ptLst>
  <dgm:cxnLst>
    <dgm:cxn modelId="{AFB6D61C-A44B-43DB-9A7A-A9089F5C94A4}" type="presOf" srcId="{2D196336-FB17-49E4-AB60-73363DBD4DDD}" destId="{93543500-5C29-47E5-8A9B-DB17B003B5C4}" srcOrd="0" destOrd="0" presId="urn:microsoft.com/office/officeart/2008/layout/LinedList"/>
    <dgm:cxn modelId="{E4AB9848-747A-4194-9DB4-B1ACE87301D7}" type="presOf" srcId="{3B7CB497-3245-45CD-A155-37E82A762735}" destId="{5758FDAC-6857-4E43-96A4-14A4993A6488}" srcOrd="0" destOrd="0" presId="urn:microsoft.com/office/officeart/2008/layout/LinedList"/>
    <dgm:cxn modelId="{30C1D09B-2944-4BA9-A235-109D3CC82FA7}" srcId="{2D196336-FB17-49E4-AB60-73363DBD4DDD}" destId="{0D6A0643-8E97-4AFA-BF21-4662A7AE3431}" srcOrd="1" destOrd="0" parTransId="{35867C9F-EB54-417C-A036-AAC5E5BDAF75}" sibTransId="{BD86F667-FC93-4AF7-925E-105B7FA58AD5}"/>
    <dgm:cxn modelId="{902226AD-71B9-4976-B096-21255C4CA95E}" srcId="{2D196336-FB17-49E4-AB60-73363DBD4DDD}" destId="{3B7CB497-3245-45CD-A155-37E82A762735}" srcOrd="0" destOrd="0" parTransId="{3FF5894F-AC3A-44B1-BA80-33A2E9203733}" sibTransId="{00A9C07C-1F32-46C4-B4EA-4A05A31B9A90}"/>
    <dgm:cxn modelId="{B2D981BD-F7D9-46DE-A70A-0EB9B7209110}" type="presOf" srcId="{0D6A0643-8E97-4AFA-BF21-4662A7AE3431}" destId="{01272F8C-8222-4DCD-8642-BD46C6BC7A57}" srcOrd="0" destOrd="0" presId="urn:microsoft.com/office/officeart/2008/layout/LinedList"/>
    <dgm:cxn modelId="{529D7916-95D7-4BA7-823F-1A4D668ECC94}" type="presParOf" srcId="{93543500-5C29-47E5-8A9B-DB17B003B5C4}" destId="{AF753832-BC47-49E4-809B-D6863FE71AC6}" srcOrd="0" destOrd="0" presId="urn:microsoft.com/office/officeart/2008/layout/LinedList"/>
    <dgm:cxn modelId="{DF093D9D-6421-4752-9D54-4068F09D76FF}" type="presParOf" srcId="{93543500-5C29-47E5-8A9B-DB17B003B5C4}" destId="{CF031D84-A902-44FF-B617-B17CE8532291}" srcOrd="1" destOrd="0" presId="urn:microsoft.com/office/officeart/2008/layout/LinedList"/>
    <dgm:cxn modelId="{6DC7F7D4-5974-4972-AF06-06C4B2E990B6}" type="presParOf" srcId="{CF031D84-A902-44FF-B617-B17CE8532291}" destId="{5758FDAC-6857-4E43-96A4-14A4993A6488}" srcOrd="0" destOrd="0" presId="urn:microsoft.com/office/officeart/2008/layout/LinedList"/>
    <dgm:cxn modelId="{C49AE7A4-CC44-4F27-BF8D-2CB027CFB5F0}" type="presParOf" srcId="{CF031D84-A902-44FF-B617-B17CE8532291}" destId="{12B98567-C832-4335-8439-242D40312E7F}" srcOrd="1" destOrd="0" presId="urn:microsoft.com/office/officeart/2008/layout/LinedList"/>
    <dgm:cxn modelId="{7C31EB88-EFD5-42C1-B983-E613ED36C479}" type="presParOf" srcId="{93543500-5C29-47E5-8A9B-DB17B003B5C4}" destId="{5D6E3FDA-5DD6-4161-815C-A11D33C2CDEB}" srcOrd="2" destOrd="0" presId="urn:microsoft.com/office/officeart/2008/layout/LinedList"/>
    <dgm:cxn modelId="{2816F423-C73C-4A29-8AA5-6DC2DC8521AF}" type="presParOf" srcId="{93543500-5C29-47E5-8A9B-DB17B003B5C4}" destId="{289FD452-A695-4956-827C-4D0C2D642562}" srcOrd="3" destOrd="0" presId="urn:microsoft.com/office/officeart/2008/layout/LinedList"/>
    <dgm:cxn modelId="{BA80863B-A5A3-4FC5-B74A-DB4A14D53E04}" type="presParOf" srcId="{289FD452-A695-4956-827C-4D0C2D642562}" destId="{01272F8C-8222-4DCD-8642-BD46C6BC7A57}" srcOrd="0" destOrd="0" presId="urn:microsoft.com/office/officeart/2008/layout/LinedList"/>
    <dgm:cxn modelId="{A996F872-3D34-4C34-8E7D-91D6067F3CE7}" type="presParOf" srcId="{289FD452-A695-4956-827C-4D0C2D642562}" destId="{4AECE15E-0EE6-4BEB-BCA8-33B4EF3D6E1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6705E9-B16B-4F9C-B99A-48AE2C0CC5C3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B04F42E-4C0C-45C1-8D9E-0E89792BF2E2}">
      <dgm:prSet/>
      <dgm:spPr/>
      <dgm:t>
        <a:bodyPr/>
        <a:lstStyle/>
        <a:p>
          <a:r>
            <a:rPr lang="en-US" dirty="0"/>
            <a:t>1.  API</a:t>
          </a:r>
        </a:p>
      </dgm:t>
    </dgm:pt>
    <dgm:pt modelId="{1F97785A-AE3A-40F8-ACFA-61B8B6AEF49E}" type="parTrans" cxnId="{DD348226-55A6-4556-81AF-E313C4BF4A8F}">
      <dgm:prSet/>
      <dgm:spPr/>
      <dgm:t>
        <a:bodyPr/>
        <a:lstStyle/>
        <a:p>
          <a:endParaRPr lang="en-US"/>
        </a:p>
      </dgm:t>
    </dgm:pt>
    <dgm:pt modelId="{2654CCED-9CF9-412A-A2D0-3D62984E8A30}" type="sibTrans" cxnId="{DD348226-55A6-4556-81AF-E313C4BF4A8F}">
      <dgm:prSet/>
      <dgm:spPr/>
      <dgm:t>
        <a:bodyPr/>
        <a:lstStyle/>
        <a:p>
          <a:endParaRPr lang="en-US"/>
        </a:p>
      </dgm:t>
    </dgm:pt>
    <dgm:pt modelId="{19B81EEA-2FF9-4353-822D-FB9FBE63B098}">
      <dgm:prSet/>
      <dgm:spPr/>
      <dgm:t>
        <a:bodyPr/>
        <a:lstStyle/>
        <a:p>
          <a:pPr rtl="0"/>
          <a:r>
            <a:rPr lang="en-US" dirty="0">
              <a:latin typeface="Bembo"/>
            </a:rPr>
            <a:t>* </a:t>
          </a:r>
          <a:r>
            <a:rPr lang="en-US" dirty="0"/>
            <a:t>Calendar Api</a:t>
          </a:r>
        </a:p>
      </dgm:t>
    </dgm:pt>
    <dgm:pt modelId="{B736DE92-6663-4AD8-98E0-779AE145D9BD}" type="parTrans" cxnId="{E7966B84-653D-45E4-B4DB-48792B4BC1B7}">
      <dgm:prSet/>
      <dgm:spPr/>
      <dgm:t>
        <a:bodyPr/>
        <a:lstStyle/>
        <a:p>
          <a:endParaRPr lang="en-US"/>
        </a:p>
      </dgm:t>
    </dgm:pt>
    <dgm:pt modelId="{F2E616C9-9896-4AD8-A743-6FAE06931619}" type="sibTrans" cxnId="{E7966B84-653D-45E4-B4DB-48792B4BC1B7}">
      <dgm:prSet/>
      <dgm:spPr/>
      <dgm:t>
        <a:bodyPr/>
        <a:lstStyle/>
        <a:p>
          <a:endParaRPr lang="en-US"/>
        </a:p>
      </dgm:t>
    </dgm:pt>
    <dgm:pt modelId="{9C877625-0B68-41A8-B05F-062165CE45F1}">
      <dgm:prSet/>
      <dgm:spPr/>
      <dgm:t>
        <a:bodyPr/>
        <a:lstStyle/>
        <a:p>
          <a:pPr rtl="0"/>
          <a:r>
            <a:rPr lang="en-US" dirty="0">
              <a:latin typeface="Bembo"/>
            </a:rPr>
            <a:t>* NodeMailer</a:t>
          </a:r>
          <a:endParaRPr lang="en-US" dirty="0"/>
        </a:p>
      </dgm:t>
    </dgm:pt>
    <dgm:pt modelId="{E2356313-B9DC-4FFC-B353-F416E5930230}" type="parTrans" cxnId="{3D9E0BED-5941-479A-B737-10654B4832CD}">
      <dgm:prSet/>
      <dgm:spPr/>
      <dgm:t>
        <a:bodyPr/>
        <a:lstStyle/>
        <a:p>
          <a:endParaRPr lang="en-US"/>
        </a:p>
      </dgm:t>
    </dgm:pt>
    <dgm:pt modelId="{A65ECC64-8052-4E0E-900A-2080892F4D2A}" type="sibTrans" cxnId="{3D9E0BED-5941-479A-B737-10654B4832CD}">
      <dgm:prSet/>
      <dgm:spPr/>
      <dgm:t>
        <a:bodyPr/>
        <a:lstStyle/>
        <a:p>
          <a:endParaRPr lang="en-US"/>
        </a:p>
      </dgm:t>
    </dgm:pt>
    <dgm:pt modelId="{CDFF23ED-3478-4562-ABC8-AE8F548236B7}">
      <dgm:prSet/>
      <dgm:spPr/>
      <dgm:t>
        <a:bodyPr/>
        <a:lstStyle/>
        <a:p>
          <a:r>
            <a:rPr lang="en-US" dirty="0"/>
            <a:t>2.  Database</a:t>
          </a:r>
        </a:p>
      </dgm:t>
    </dgm:pt>
    <dgm:pt modelId="{7BA9D126-3053-4416-BACB-41C64AF3C360}" type="parTrans" cxnId="{0B9C6502-E09E-4010-9BF3-0AE43888199C}">
      <dgm:prSet/>
      <dgm:spPr/>
      <dgm:t>
        <a:bodyPr/>
        <a:lstStyle/>
        <a:p>
          <a:endParaRPr lang="en-US"/>
        </a:p>
      </dgm:t>
    </dgm:pt>
    <dgm:pt modelId="{AA865900-AB87-480E-937B-59049831605C}" type="sibTrans" cxnId="{0B9C6502-E09E-4010-9BF3-0AE43888199C}">
      <dgm:prSet/>
      <dgm:spPr/>
      <dgm:t>
        <a:bodyPr/>
        <a:lstStyle/>
        <a:p>
          <a:endParaRPr lang="en-US"/>
        </a:p>
      </dgm:t>
    </dgm:pt>
    <dgm:pt modelId="{5C7D4C5C-7A0D-43E8-A2F3-63A5F1136ADA}">
      <dgm:prSet/>
      <dgm:spPr/>
      <dgm:t>
        <a:bodyPr/>
        <a:lstStyle/>
        <a:p>
          <a:pPr rtl="0"/>
          <a:r>
            <a:rPr lang="en-US" dirty="0">
              <a:latin typeface="Bembo"/>
            </a:rPr>
            <a:t>* </a:t>
          </a:r>
          <a:r>
            <a:rPr lang="en-US" dirty="0"/>
            <a:t>MongoDB Atlas</a:t>
          </a:r>
        </a:p>
      </dgm:t>
    </dgm:pt>
    <dgm:pt modelId="{73BB227D-071B-47BA-A807-841EF58E149B}" type="parTrans" cxnId="{308EA7AB-AB66-42F8-86FC-0C86CC1DFBB1}">
      <dgm:prSet/>
      <dgm:spPr/>
      <dgm:t>
        <a:bodyPr/>
        <a:lstStyle/>
        <a:p>
          <a:endParaRPr lang="en-US"/>
        </a:p>
      </dgm:t>
    </dgm:pt>
    <dgm:pt modelId="{EF04B64F-27AF-4B99-8826-8DABAABC8B97}" type="sibTrans" cxnId="{308EA7AB-AB66-42F8-86FC-0C86CC1DFBB1}">
      <dgm:prSet/>
      <dgm:spPr/>
      <dgm:t>
        <a:bodyPr/>
        <a:lstStyle/>
        <a:p>
          <a:endParaRPr lang="en-US"/>
        </a:p>
      </dgm:t>
    </dgm:pt>
    <dgm:pt modelId="{716EA376-A9BC-4AF7-94F5-E7FC75B88841}">
      <dgm:prSet/>
      <dgm:spPr/>
      <dgm:t>
        <a:bodyPr/>
        <a:lstStyle/>
        <a:p>
          <a:pPr rtl="0"/>
          <a:r>
            <a:rPr lang="en-US" dirty="0">
              <a:latin typeface="Bembo"/>
            </a:rPr>
            <a:t>* </a:t>
          </a:r>
          <a:r>
            <a:rPr lang="en-US" dirty="0"/>
            <a:t>MongoDB Compass</a:t>
          </a:r>
        </a:p>
      </dgm:t>
    </dgm:pt>
    <dgm:pt modelId="{EB7B5C5A-132D-46B0-BDD7-0C1D4CFD93BF}" type="parTrans" cxnId="{6747B5DF-9CCF-484B-84CD-5EA0348EAED1}">
      <dgm:prSet/>
      <dgm:spPr/>
      <dgm:t>
        <a:bodyPr/>
        <a:lstStyle/>
        <a:p>
          <a:endParaRPr lang="en-US"/>
        </a:p>
      </dgm:t>
    </dgm:pt>
    <dgm:pt modelId="{4B913BE4-7AE1-4F45-AECF-4CD4A630427D}" type="sibTrans" cxnId="{6747B5DF-9CCF-484B-84CD-5EA0348EAED1}">
      <dgm:prSet/>
      <dgm:spPr/>
      <dgm:t>
        <a:bodyPr/>
        <a:lstStyle/>
        <a:p>
          <a:endParaRPr lang="en-US"/>
        </a:p>
      </dgm:t>
    </dgm:pt>
    <dgm:pt modelId="{7E9AD03B-FE2A-40DF-9B1C-A8ECB89967EC}">
      <dgm:prSet/>
      <dgm:spPr/>
      <dgm:t>
        <a:bodyPr/>
        <a:lstStyle/>
        <a:p>
          <a:r>
            <a:rPr lang="en-US" dirty="0"/>
            <a:t>3. Other</a:t>
          </a:r>
        </a:p>
      </dgm:t>
    </dgm:pt>
    <dgm:pt modelId="{DBE12D64-3BC5-4389-AD56-B0239AC9CA84}" type="parTrans" cxnId="{9E9567F0-D5D2-40EE-96D4-C5B4D4B787C7}">
      <dgm:prSet/>
      <dgm:spPr/>
      <dgm:t>
        <a:bodyPr/>
        <a:lstStyle/>
        <a:p>
          <a:endParaRPr lang="en-US"/>
        </a:p>
      </dgm:t>
    </dgm:pt>
    <dgm:pt modelId="{F9D19925-FC30-46EB-B352-1EE8F5223CCF}" type="sibTrans" cxnId="{9E9567F0-D5D2-40EE-96D4-C5B4D4B787C7}">
      <dgm:prSet/>
      <dgm:spPr/>
      <dgm:t>
        <a:bodyPr/>
        <a:lstStyle/>
        <a:p>
          <a:endParaRPr lang="en-US"/>
        </a:p>
      </dgm:t>
    </dgm:pt>
    <dgm:pt modelId="{E1582A2F-4DA6-4B9F-B320-7F1C5C786C13}">
      <dgm:prSet/>
      <dgm:spPr/>
      <dgm:t>
        <a:bodyPr/>
        <a:lstStyle/>
        <a:p>
          <a:pPr rtl="0"/>
          <a:r>
            <a:rPr lang="en-US" dirty="0">
              <a:latin typeface="Bembo"/>
            </a:rPr>
            <a:t>* </a:t>
          </a:r>
          <a:r>
            <a:rPr lang="en-US" dirty="0"/>
            <a:t>Chart </a:t>
          </a:r>
          <a:r>
            <a:rPr lang="en-US" dirty="0" err="1"/>
            <a:t>js</a:t>
          </a:r>
          <a:endParaRPr lang="en-US" dirty="0"/>
        </a:p>
      </dgm:t>
    </dgm:pt>
    <dgm:pt modelId="{C41C3868-6198-47E9-9944-F64899939EFC}" type="parTrans" cxnId="{398582A7-731E-4DC5-8023-EAC007960589}">
      <dgm:prSet/>
      <dgm:spPr/>
      <dgm:t>
        <a:bodyPr/>
        <a:lstStyle/>
        <a:p>
          <a:endParaRPr lang="en-US"/>
        </a:p>
      </dgm:t>
    </dgm:pt>
    <dgm:pt modelId="{AB881C95-D378-43AA-82B7-16BA4B10D146}" type="sibTrans" cxnId="{398582A7-731E-4DC5-8023-EAC007960589}">
      <dgm:prSet/>
      <dgm:spPr/>
      <dgm:t>
        <a:bodyPr/>
        <a:lstStyle/>
        <a:p>
          <a:endParaRPr lang="en-US"/>
        </a:p>
      </dgm:t>
    </dgm:pt>
    <dgm:pt modelId="{0A0B1437-D85B-472A-AF64-18DFBAA86673}">
      <dgm:prSet/>
      <dgm:spPr/>
      <dgm:t>
        <a:bodyPr/>
        <a:lstStyle/>
        <a:p>
          <a:pPr rtl="0"/>
          <a:r>
            <a:rPr lang="en-US" dirty="0">
              <a:latin typeface="Bembo"/>
            </a:rPr>
            <a:t>* </a:t>
          </a:r>
          <a:r>
            <a:rPr lang="en-US" dirty="0"/>
            <a:t>Moment</a:t>
          </a:r>
        </a:p>
      </dgm:t>
    </dgm:pt>
    <dgm:pt modelId="{68B93A40-E5E8-4F82-99AF-C0637FEBA597}" type="parTrans" cxnId="{E65B4A4F-9C0D-474C-9D57-6EC98BD52009}">
      <dgm:prSet/>
      <dgm:spPr/>
      <dgm:t>
        <a:bodyPr/>
        <a:lstStyle/>
        <a:p>
          <a:endParaRPr lang="en-US"/>
        </a:p>
      </dgm:t>
    </dgm:pt>
    <dgm:pt modelId="{DD9BD8B9-951F-4232-93B3-CEAB5E35AC49}" type="sibTrans" cxnId="{E65B4A4F-9C0D-474C-9D57-6EC98BD52009}">
      <dgm:prSet/>
      <dgm:spPr/>
      <dgm:t>
        <a:bodyPr/>
        <a:lstStyle/>
        <a:p>
          <a:endParaRPr lang="en-US"/>
        </a:p>
      </dgm:t>
    </dgm:pt>
    <dgm:pt modelId="{136FAE19-A5AB-44DF-A0EF-616FE322275C}">
      <dgm:prSet/>
      <dgm:spPr/>
      <dgm:t>
        <a:bodyPr/>
        <a:lstStyle/>
        <a:p>
          <a:pPr rtl="0"/>
          <a:r>
            <a:rPr lang="en-US" dirty="0">
              <a:latin typeface="Bembo"/>
            </a:rPr>
            <a:t>* </a:t>
          </a:r>
          <a:r>
            <a:rPr lang="en-US" dirty="0" err="1"/>
            <a:t>Bycrpt</a:t>
          </a:r>
          <a:r>
            <a:rPr lang="en-US" dirty="0"/>
            <a:t> </a:t>
          </a:r>
          <a:r>
            <a:rPr lang="en-US" dirty="0" err="1"/>
            <a:t>js</a:t>
          </a:r>
          <a:endParaRPr lang="en-US" dirty="0"/>
        </a:p>
      </dgm:t>
    </dgm:pt>
    <dgm:pt modelId="{C6046ABE-4F90-48D9-89C8-2AADC9F14F18}" type="parTrans" cxnId="{D18C7AFF-9D23-4942-A932-58BAAFD5B6F0}">
      <dgm:prSet/>
      <dgm:spPr/>
      <dgm:t>
        <a:bodyPr/>
        <a:lstStyle/>
        <a:p>
          <a:endParaRPr lang="en-US"/>
        </a:p>
      </dgm:t>
    </dgm:pt>
    <dgm:pt modelId="{4995256D-A60B-4BED-970E-374E350034DE}" type="sibTrans" cxnId="{D18C7AFF-9D23-4942-A932-58BAAFD5B6F0}">
      <dgm:prSet/>
      <dgm:spPr/>
      <dgm:t>
        <a:bodyPr/>
        <a:lstStyle/>
        <a:p>
          <a:endParaRPr lang="en-US"/>
        </a:p>
      </dgm:t>
    </dgm:pt>
    <dgm:pt modelId="{28C5A175-36D4-4FCC-8D30-7A5BBB437775}">
      <dgm:prSet/>
      <dgm:spPr/>
      <dgm:t>
        <a:bodyPr/>
        <a:lstStyle/>
        <a:p>
          <a:pPr rtl="0"/>
          <a:r>
            <a:rPr lang="en-US" dirty="0">
              <a:latin typeface="Bembo"/>
            </a:rPr>
            <a:t>* </a:t>
          </a:r>
          <a:r>
            <a:rPr lang="en-US" dirty="0" err="1"/>
            <a:t>dotenv</a:t>
          </a:r>
          <a:endParaRPr lang="en-US" dirty="0"/>
        </a:p>
      </dgm:t>
    </dgm:pt>
    <dgm:pt modelId="{18EC53E6-EF63-4139-BC37-D370FBADEECE}" type="parTrans" cxnId="{4760D63C-C9A7-445A-A3DB-555387244EB2}">
      <dgm:prSet/>
      <dgm:spPr/>
      <dgm:t>
        <a:bodyPr/>
        <a:lstStyle/>
        <a:p>
          <a:endParaRPr lang="en-US"/>
        </a:p>
      </dgm:t>
    </dgm:pt>
    <dgm:pt modelId="{4B947841-85D4-4959-97B6-0A628246E640}" type="sibTrans" cxnId="{4760D63C-C9A7-445A-A3DB-555387244EB2}">
      <dgm:prSet/>
      <dgm:spPr/>
      <dgm:t>
        <a:bodyPr/>
        <a:lstStyle/>
        <a:p>
          <a:endParaRPr lang="en-US"/>
        </a:p>
      </dgm:t>
    </dgm:pt>
    <dgm:pt modelId="{5A0A782E-CE08-4997-A26D-C46D59A6D2FD}" type="pres">
      <dgm:prSet presAssocID="{7E6705E9-B16B-4F9C-B99A-48AE2C0CC5C3}" presName="vert0" presStyleCnt="0">
        <dgm:presLayoutVars>
          <dgm:dir/>
          <dgm:animOne val="branch"/>
          <dgm:animLvl val="lvl"/>
        </dgm:presLayoutVars>
      </dgm:prSet>
      <dgm:spPr/>
    </dgm:pt>
    <dgm:pt modelId="{0D1B890A-EB96-4FBF-82AE-C18918BDDFB7}" type="pres">
      <dgm:prSet presAssocID="{4B04F42E-4C0C-45C1-8D9E-0E89792BF2E2}" presName="thickLine" presStyleLbl="alignNode1" presStyleIdx="0" presStyleCnt="11"/>
      <dgm:spPr/>
    </dgm:pt>
    <dgm:pt modelId="{01FFD1C0-E268-4844-A68B-F84449C04038}" type="pres">
      <dgm:prSet presAssocID="{4B04F42E-4C0C-45C1-8D9E-0E89792BF2E2}" presName="horz1" presStyleCnt="0"/>
      <dgm:spPr/>
    </dgm:pt>
    <dgm:pt modelId="{7519B034-D720-4811-867A-48D53F5EA1CF}" type="pres">
      <dgm:prSet presAssocID="{4B04F42E-4C0C-45C1-8D9E-0E89792BF2E2}" presName="tx1" presStyleLbl="revTx" presStyleIdx="0" presStyleCnt="11"/>
      <dgm:spPr/>
    </dgm:pt>
    <dgm:pt modelId="{87010C56-66DB-4FB0-999F-CF5820BC954D}" type="pres">
      <dgm:prSet presAssocID="{4B04F42E-4C0C-45C1-8D9E-0E89792BF2E2}" presName="vert1" presStyleCnt="0"/>
      <dgm:spPr/>
    </dgm:pt>
    <dgm:pt modelId="{C7987F6E-8CB4-4804-A2DD-33CD345EBCC7}" type="pres">
      <dgm:prSet presAssocID="{19B81EEA-2FF9-4353-822D-FB9FBE63B098}" presName="thickLine" presStyleLbl="alignNode1" presStyleIdx="1" presStyleCnt="11"/>
      <dgm:spPr/>
    </dgm:pt>
    <dgm:pt modelId="{8F25DDCA-3AFB-4F4B-92F9-57A7B9BF9EBB}" type="pres">
      <dgm:prSet presAssocID="{19B81EEA-2FF9-4353-822D-FB9FBE63B098}" presName="horz1" presStyleCnt="0"/>
      <dgm:spPr/>
    </dgm:pt>
    <dgm:pt modelId="{99742D8F-064A-448C-817D-82B625589242}" type="pres">
      <dgm:prSet presAssocID="{19B81EEA-2FF9-4353-822D-FB9FBE63B098}" presName="tx1" presStyleLbl="revTx" presStyleIdx="1" presStyleCnt="11"/>
      <dgm:spPr/>
    </dgm:pt>
    <dgm:pt modelId="{69583C0E-C451-4CE0-9DE6-265AACEB4539}" type="pres">
      <dgm:prSet presAssocID="{19B81EEA-2FF9-4353-822D-FB9FBE63B098}" presName="vert1" presStyleCnt="0"/>
      <dgm:spPr/>
    </dgm:pt>
    <dgm:pt modelId="{699E86A4-5FD4-4B18-81D0-985C087A8DB5}" type="pres">
      <dgm:prSet presAssocID="{9C877625-0B68-41A8-B05F-062165CE45F1}" presName="thickLine" presStyleLbl="alignNode1" presStyleIdx="2" presStyleCnt="11"/>
      <dgm:spPr/>
    </dgm:pt>
    <dgm:pt modelId="{A17B6B58-D480-4AA6-AD2A-E2CA671ADA09}" type="pres">
      <dgm:prSet presAssocID="{9C877625-0B68-41A8-B05F-062165CE45F1}" presName="horz1" presStyleCnt="0"/>
      <dgm:spPr/>
    </dgm:pt>
    <dgm:pt modelId="{4DDD5E89-EF36-4221-82D4-C0DAB75B6DB3}" type="pres">
      <dgm:prSet presAssocID="{9C877625-0B68-41A8-B05F-062165CE45F1}" presName="tx1" presStyleLbl="revTx" presStyleIdx="2" presStyleCnt="11"/>
      <dgm:spPr/>
    </dgm:pt>
    <dgm:pt modelId="{73EC44D1-B44D-4266-970A-639E7566AAC0}" type="pres">
      <dgm:prSet presAssocID="{9C877625-0B68-41A8-B05F-062165CE45F1}" presName="vert1" presStyleCnt="0"/>
      <dgm:spPr/>
    </dgm:pt>
    <dgm:pt modelId="{0365231D-36EB-4C62-A461-50033601AC4D}" type="pres">
      <dgm:prSet presAssocID="{CDFF23ED-3478-4562-ABC8-AE8F548236B7}" presName="thickLine" presStyleLbl="alignNode1" presStyleIdx="3" presStyleCnt="11"/>
      <dgm:spPr/>
    </dgm:pt>
    <dgm:pt modelId="{8020A2E8-FF3B-4E8F-909E-C0DD8B97D52D}" type="pres">
      <dgm:prSet presAssocID="{CDFF23ED-3478-4562-ABC8-AE8F548236B7}" presName="horz1" presStyleCnt="0"/>
      <dgm:spPr/>
    </dgm:pt>
    <dgm:pt modelId="{E0A71745-75B1-4D03-BE9F-70F875E0EA03}" type="pres">
      <dgm:prSet presAssocID="{CDFF23ED-3478-4562-ABC8-AE8F548236B7}" presName="tx1" presStyleLbl="revTx" presStyleIdx="3" presStyleCnt="11"/>
      <dgm:spPr/>
    </dgm:pt>
    <dgm:pt modelId="{B334817D-E15E-46A0-BF2C-3B57E194B5C0}" type="pres">
      <dgm:prSet presAssocID="{CDFF23ED-3478-4562-ABC8-AE8F548236B7}" presName="vert1" presStyleCnt="0"/>
      <dgm:spPr/>
    </dgm:pt>
    <dgm:pt modelId="{BF7AAE6B-FA69-49AF-8414-0C6DB498AFE3}" type="pres">
      <dgm:prSet presAssocID="{5C7D4C5C-7A0D-43E8-A2F3-63A5F1136ADA}" presName="thickLine" presStyleLbl="alignNode1" presStyleIdx="4" presStyleCnt="11"/>
      <dgm:spPr/>
    </dgm:pt>
    <dgm:pt modelId="{1ED0C9D7-B238-4E09-A89D-A28DD5CA6031}" type="pres">
      <dgm:prSet presAssocID="{5C7D4C5C-7A0D-43E8-A2F3-63A5F1136ADA}" presName="horz1" presStyleCnt="0"/>
      <dgm:spPr/>
    </dgm:pt>
    <dgm:pt modelId="{C43A04F1-5752-4445-979F-5F4A5FDE390F}" type="pres">
      <dgm:prSet presAssocID="{5C7D4C5C-7A0D-43E8-A2F3-63A5F1136ADA}" presName="tx1" presStyleLbl="revTx" presStyleIdx="4" presStyleCnt="11"/>
      <dgm:spPr/>
    </dgm:pt>
    <dgm:pt modelId="{685A7ED9-17D9-4CC8-BA57-B255F5EDB87D}" type="pres">
      <dgm:prSet presAssocID="{5C7D4C5C-7A0D-43E8-A2F3-63A5F1136ADA}" presName="vert1" presStyleCnt="0"/>
      <dgm:spPr/>
    </dgm:pt>
    <dgm:pt modelId="{C914E51F-597B-437E-8767-102CDE3BDC96}" type="pres">
      <dgm:prSet presAssocID="{716EA376-A9BC-4AF7-94F5-E7FC75B88841}" presName="thickLine" presStyleLbl="alignNode1" presStyleIdx="5" presStyleCnt="11"/>
      <dgm:spPr/>
    </dgm:pt>
    <dgm:pt modelId="{42EF3324-6DFB-4F71-B016-082643F6D849}" type="pres">
      <dgm:prSet presAssocID="{716EA376-A9BC-4AF7-94F5-E7FC75B88841}" presName="horz1" presStyleCnt="0"/>
      <dgm:spPr/>
    </dgm:pt>
    <dgm:pt modelId="{CBFF20DB-68A5-46E8-98DF-D7427272DFBB}" type="pres">
      <dgm:prSet presAssocID="{716EA376-A9BC-4AF7-94F5-E7FC75B88841}" presName="tx1" presStyleLbl="revTx" presStyleIdx="5" presStyleCnt="11"/>
      <dgm:spPr/>
    </dgm:pt>
    <dgm:pt modelId="{F22B12BC-54B3-4A17-AFB1-381D9ECA829D}" type="pres">
      <dgm:prSet presAssocID="{716EA376-A9BC-4AF7-94F5-E7FC75B88841}" presName="vert1" presStyleCnt="0"/>
      <dgm:spPr/>
    </dgm:pt>
    <dgm:pt modelId="{A08E4805-D811-43C2-8D47-8D96B11EC667}" type="pres">
      <dgm:prSet presAssocID="{7E9AD03B-FE2A-40DF-9B1C-A8ECB89967EC}" presName="thickLine" presStyleLbl="alignNode1" presStyleIdx="6" presStyleCnt="11"/>
      <dgm:spPr/>
    </dgm:pt>
    <dgm:pt modelId="{49A5853F-7461-4028-936C-98E4B5C26C8D}" type="pres">
      <dgm:prSet presAssocID="{7E9AD03B-FE2A-40DF-9B1C-A8ECB89967EC}" presName="horz1" presStyleCnt="0"/>
      <dgm:spPr/>
    </dgm:pt>
    <dgm:pt modelId="{920E18C9-0C7C-4368-A663-A7DAA5DE10A9}" type="pres">
      <dgm:prSet presAssocID="{7E9AD03B-FE2A-40DF-9B1C-A8ECB89967EC}" presName="tx1" presStyleLbl="revTx" presStyleIdx="6" presStyleCnt="11"/>
      <dgm:spPr/>
    </dgm:pt>
    <dgm:pt modelId="{2612F860-EC5F-4A4C-8A2D-5413690AAA43}" type="pres">
      <dgm:prSet presAssocID="{7E9AD03B-FE2A-40DF-9B1C-A8ECB89967EC}" presName="vert1" presStyleCnt="0"/>
      <dgm:spPr/>
    </dgm:pt>
    <dgm:pt modelId="{8A99D814-F29C-4D57-8D8B-56C7458963CF}" type="pres">
      <dgm:prSet presAssocID="{E1582A2F-4DA6-4B9F-B320-7F1C5C786C13}" presName="thickLine" presStyleLbl="alignNode1" presStyleIdx="7" presStyleCnt="11"/>
      <dgm:spPr/>
    </dgm:pt>
    <dgm:pt modelId="{7BC3E07F-F8B8-44DF-936B-70A472068594}" type="pres">
      <dgm:prSet presAssocID="{E1582A2F-4DA6-4B9F-B320-7F1C5C786C13}" presName="horz1" presStyleCnt="0"/>
      <dgm:spPr/>
    </dgm:pt>
    <dgm:pt modelId="{A188291A-4F11-40F5-B68A-E97B8682113B}" type="pres">
      <dgm:prSet presAssocID="{E1582A2F-4DA6-4B9F-B320-7F1C5C786C13}" presName="tx1" presStyleLbl="revTx" presStyleIdx="7" presStyleCnt="11"/>
      <dgm:spPr/>
    </dgm:pt>
    <dgm:pt modelId="{F26D718C-9B5B-4654-8AAE-B9E0059DD1F4}" type="pres">
      <dgm:prSet presAssocID="{E1582A2F-4DA6-4B9F-B320-7F1C5C786C13}" presName="vert1" presStyleCnt="0"/>
      <dgm:spPr/>
    </dgm:pt>
    <dgm:pt modelId="{5FC65AB8-43ED-4663-9381-0AE79BEFBAAC}" type="pres">
      <dgm:prSet presAssocID="{0A0B1437-D85B-472A-AF64-18DFBAA86673}" presName="thickLine" presStyleLbl="alignNode1" presStyleIdx="8" presStyleCnt="11"/>
      <dgm:spPr/>
    </dgm:pt>
    <dgm:pt modelId="{39BBDB65-D5FB-455A-838E-1CF363A9CC67}" type="pres">
      <dgm:prSet presAssocID="{0A0B1437-D85B-472A-AF64-18DFBAA86673}" presName="horz1" presStyleCnt="0"/>
      <dgm:spPr/>
    </dgm:pt>
    <dgm:pt modelId="{ABCF84AC-F3F4-4663-88C5-8449C1C24EA0}" type="pres">
      <dgm:prSet presAssocID="{0A0B1437-D85B-472A-AF64-18DFBAA86673}" presName="tx1" presStyleLbl="revTx" presStyleIdx="8" presStyleCnt="11"/>
      <dgm:spPr/>
    </dgm:pt>
    <dgm:pt modelId="{37F49CB0-8913-445A-8147-59B6374733D0}" type="pres">
      <dgm:prSet presAssocID="{0A0B1437-D85B-472A-AF64-18DFBAA86673}" presName="vert1" presStyleCnt="0"/>
      <dgm:spPr/>
    </dgm:pt>
    <dgm:pt modelId="{841CD741-7CAC-43DB-A9BF-36F7227938CC}" type="pres">
      <dgm:prSet presAssocID="{136FAE19-A5AB-44DF-A0EF-616FE322275C}" presName="thickLine" presStyleLbl="alignNode1" presStyleIdx="9" presStyleCnt="11"/>
      <dgm:spPr/>
    </dgm:pt>
    <dgm:pt modelId="{998520C2-3CDB-4D87-90F8-9B2BF27E33EB}" type="pres">
      <dgm:prSet presAssocID="{136FAE19-A5AB-44DF-A0EF-616FE322275C}" presName="horz1" presStyleCnt="0"/>
      <dgm:spPr/>
    </dgm:pt>
    <dgm:pt modelId="{4C7DDEA6-E25B-48B7-A30A-954CA6FEFDF3}" type="pres">
      <dgm:prSet presAssocID="{136FAE19-A5AB-44DF-A0EF-616FE322275C}" presName="tx1" presStyleLbl="revTx" presStyleIdx="9" presStyleCnt="11"/>
      <dgm:spPr/>
    </dgm:pt>
    <dgm:pt modelId="{003FB4D1-87F7-4F8B-AEB8-43D84CC55817}" type="pres">
      <dgm:prSet presAssocID="{136FAE19-A5AB-44DF-A0EF-616FE322275C}" presName="vert1" presStyleCnt="0"/>
      <dgm:spPr/>
    </dgm:pt>
    <dgm:pt modelId="{8C609614-B0F8-471F-B8DA-BED7F047BA19}" type="pres">
      <dgm:prSet presAssocID="{28C5A175-36D4-4FCC-8D30-7A5BBB437775}" presName="thickLine" presStyleLbl="alignNode1" presStyleIdx="10" presStyleCnt="11"/>
      <dgm:spPr/>
    </dgm:pt>
    <dgm:pt modelId="{DDAE2D67-6C85-4315-856B-8B5675134FF1}" type="pres">
      <dgm:prSet presAssocID="{28C5A175-36D4-4FCC-8D30-7A5BBB437775}" presName="horz1" presStyleCnt="0"/>
      <dgm:spPr/>
    </dgm:pt>
    <dgm:pt modelId="{B27D2D97-04D9-4405-B1F0-BC9DD4EE613F}" type="pres">
      <dgm:prSet presAssocID="{28C5A175-36D4-4FCC-8D30-7A5BBB437775}" presName="tx1" presStyleLbl="revTx" presStyleIdx="10" presStyleCnt="11"/>
      <dgm:spPr/>
    </dgm:pt>
    <dgm:pt modelId="{59C8B157-ACD7-4F65-9C80-766DA09D2BB9}" type="pres">
      <dgm:prSet presAssocID="{28C5A175-36D4-4FCC-8D30-7A5BBB437775}" presName="vert1" presStyleCnt="0"/>
      <dgm:spPr/>
    </dgm:pt>
  </dgm:ptLst>
  <dgm:cxnLst>
    <dgm:cxn modelId="{0B9C6502-E09E-4010-9BF3-0AE43888199C}" srcId="{7E6705E9-B16B-4F9C-B99A-48AE2C0CC5C3}" destId="{CDFF23ED-3478-4562-ABC8-AE8F548236B7}" srcOrd="3" destOrd="0" parTransId="{7BA9D126-3053-4416-BACB-41C64AF3C360}" sibTransId="{AA865900-AB87-480E-937B-59049831605C}"/>
    <dgm:cxn modelId="{41B7520A-F5F8-4D27-9145-B543226D2795}" type="presOf" srcId="{716EA376-A9BC-4AF7-94F5-E7FC75B88841}" destId="{CBFF20DB-68A5-46E8-98DF-D7427272DFBB}" srcOrd="0" destOrd="0" presId="urn:microsoft.com/office/officeart/2008/layout/LinedList"/>
    <dgm:cxn modelId="{DD348226-55A6-4556-81AF-E313C4BF4A8F}" srcId="{7E6705E9-B16B-4F9C-B99A-48AE2C0CC5C3}" destId="{4B04F42E-4C0C-45C1-8D9E-0E89792BF2E2}" srcOrd="0" destOrd="0" parTransId="{1F97785A-AE3A-40F8-ACFA-61B8B6AEF49E}" sibTransId="{2654CCED-9CF9-412A-A2D0-3D62984E8A30}"/>
    <dgm:cxn modelId="{347A6233-4470-40E2-B57C-30970E82EA14}" type="presOf" srcId="{E1582A2F-4DA6-4B9F-B320-7F1C5C786C13}" destId="{A188291A-4F11-40F5-B68A-E97B8682113B}" srcOrd="0" destOrd="0" presId="urn:microsoft.com/office/officeart/2008/layout/LinedList"/>
    <dgm:cxn modelId="{956D1E3C-F98D-4F02-9ED6-43437F7BB24D}" type="presOf" srcId="{9C877625-0B68-41A8-B05F-062165CE45F1}" destId="{4DDD5E89-EF36-4221-82D4-C0DAB75B6DB3}" srcOrd="0" destOrd="0" presId="urn:microsoft.com/office/officeart/2008/layout/LinedList"/>
    <dgm:cxn modelId="{4760D63C-C9A7-445A-A3DB-555387244EB2}" srcId="{7E6705E9-B16B-4F9C-B99A-48AE2C0CC5C3}" destId="{28C5A175-36D4-4FCC-8D30-7A5BBB437775}" srcOrd="10" destOrd="0" parTransId="{18EC53E6-EF63-4139-BC37-D370FBADEECE}" sibTransId="{4B947841-85D4-4959-97B6-0A628246E640}"/>
    <dgm:cxn modelId="{E10D3E40-AADA-4D49-8853-A20362F274C0}" type="presOf" srcId="{28C5A175-36D4-4FCC-8D30-7A5BBB437775}" destId="{B27D2D97-04D9-4405-B1F0-BC9DD4EE613F}" srcOrd="0" destOrd="0" presId="urn:microsoft.com/office/officeart/2008/layout/LinedList"/>
    <dgm:cxn modelId="{5F23D845-73A4-4AF3-BE7D-FE1A3F74014F}" type="presOf" srcId="{7E6705E9-B16B-4F9C-B99A-48AE2C0CC5C3}" destId="{5A0A782E-CE08-4997-A26D-C46D59A6D2FD}" srcOrd="0" destOrd="0" presId="urn:microsoft.com/office/officeart/2008/layout/LinedList"/>
    <dgm:cxn modelId="{E65B4A4F-9C0D-474C-9D57-6EC98BD52009}" srcId="{7E6705E9-B16B-4F9C-B99A-48AE2C0CC5C3}" destId="{0A0B1437-D85B-472A-AF64-18DFBAA86673}" srcOrd="8" destOrd="0" parTransId="{68B93A40-E5E8-4F82-99AF-C0637FEBA597}" sibTransId="{DD9BD8B9-951F-4232-93B3-CEAB5E35AC49}"/>
    <dgm:cxn modelId="{ECDF8D6F-D743-4025-B92A-980658643769}" type="presOf" srcId="{0A0B1437-D85B-472A-AF64-18DFBAA86673}" destId="{ABCF84AC-F3F4-4663-88C5-8449C1C24EA0}" srcOrd="0" destOrd="0" presId="urn:microsoft.com/office/officeart/2008/layout/LinedList"/>
    <dgm:cxn modelId="{D7C5FB79-0B41-486D-A584-14040A85C72E}" type="presOf" srcId="{CDFF23ED-3478-4562-ABC8-AE8F548236B7}" destId="{E0A71745-75B1-4D03-BE9F-70F875E0EA03}" srcOrd="0" destOrd="0" presId="urn:microsoft.com/office/officeart/2008/layout/LinedList"/>
    <dgm:cxn modelId="{E7966B84-653D-45E4-B4DB-48792B4BC1B7}" srcId="{7E6705E9-B16B-4F9C-B99A-48AE2C0CC5C3}" destId="{19B81EEA-2FF9-4353-822D-FB9FBE63B098}" srcOrd="1" destOrd="0" parTransId="{B736DE92-6663-4AD8-98E0-779AE145D9BD}" sibTransId="{F2E616C9-9896-4AD8-A743-6FAE06931619}"/>
    <dgm:cxn modelId="{C4BCA985-BA38-4AF5-8304-DE8E18C6D561}" type="presOf" srcId="{19B81EEA-2FF9-4353-822D-FB9FBE63B098}" destId="{99742D8F-064A-448C-817D-82B625589242}" srcOrd="0" destOrd="0" presId="urn:microsoft.com/office/officeart/2008/layout/LinedList"/>
    <dgm:cxn modelId="{BEF3F09F-9495-4C79-A3C7-558665CE2BF1}" type="presOf" srcId="{136FAE19-A5AB-44DF-A0EF-616FE322275C}" destId="{4C7DDEA6-E25B-48B7-A30A-954CA6FEFDF3}" srcOrd="0" destOrd="0" presId="urn:microsoft.com/office/officeart/2008/layout/LinedList"/>
    <dgm:cxn modelId="{90695EA4-200A-4B8E-A4E9-828A5CA201EA}" type="presOf" srcId="{7E9AD03B-FE2A-40DF-9B1C-A8ECB89967EC}" destId="{920E18C9-0C7C-4368-A663-A7DAA5DE10A9}" srcOrd="0" destOrd="0" presId="urn:microsoft.com/office/officeart/2008/layout/LinedList"/>
    <dgm:cxn modelId="{205779A5-9730-4401-855E-3103CEE57998}" type="presOf" srcId="{5C7D4C5C-7A0D-43E8-A2F3-63A5F1136ADA}" destId="{C43A04F1-5752-4445-979F-5F4A5FDE390F}" srcOrd="0" destOrd="0" presId="urn:microsoft.com/office/officeart/2008/layout/LinedList"/>
    <dgm:cxn modelId="{398582A7-731E-4DC5-8023-EAC007960589}" srcId="{7E6705E9-B16B-4F9C-B99A-48AE2C0CC5C3}" destId="{E1582A2F-4DA6-4B9F-B320-7F1C5C786C13}" srcOrd="7" destOrd="0" parTransId="{C41C3868-6198-47E9-9944-F64899939EFC}" sibTransId="{AB881C95-D378-43AA-82B7-16BA4B10D146}"/>
    <dgm:cxn modelId="{308EA7AB-AB66-42F8-86FC-0C86CC1DFBB1}" srcId="{7E6705E9-B16B-4F9C-B99A-48AE2C0CC5C3}" destId="{5C7D4C5C-7A0D-43E8-A2F3-63A5F1136ADA}" srcOrd="4" destOrd="0" parTransId="{73BB227D-071B-47BA-A807-841EF58E149B}" sibTransId="{EF04B64F-27AF-4B99-8826-8DABAABC8B97}"/>
    <dgm:cxn modelId="{D565D7C9-1393-4DA7-9988-A5E265980AE3}" type="presOf" srcId="{4B04F42E-4C0C-45C1-8D9E-0E89792BF2E2}" destId="{7519B034-D720-4811-867A-48D53F5EA1CF}" srcOrd="0" destOrd="0" presId="urn:microsoft.com/office/officeart/2008/layout/LinedList"/>
    <dgm:cxn modelId="{6747B5DF-9CCF-484B-84CD-5EA0348EAED1}" srcId="{7E6705E9-B16B-4F9C-B99A-48AE2C0CC5C3}" destId="{716EA376-A9BC-4AF7-94F5-E7FC75B88841}" srcOrd="5" destOrd="0" parTransId="{EB7B5C5A-132D-46B0-BDD7-0C1D4CFD93BF}" sibTransId="{4B913BE4-7AE1-4F45-AECF-4CD4A630427D}"/>
    <dgm:cxn modelId="{3D9E0BED-5941-479A-B737-10654B4832CD}" srcId="{7E6705E9-B16B-4F9C-B99A-48AE2C0CC5C3}" destId="{9C877625-0B68-41A8-B05F-062165CE45F1}" srcOrd="2" destOrd="0" parTransId="{E2356313-B9DC-4FFC-B353-F416E5930230}" sibTransId="{A65ECC64-8052-4E0E-900A-2080892F4D2A}"/>
    <dgm:cxn modelId="{9E9567F0-D5D2-40EE-96D4-C5B4D4B787C7}" srcId="{7E6705E9-B16B-4F9C-B99A-48AE2C0CC5C3}" destId="{7E9AD03B-FE2A-40DF-9B1C-A8ECB89967EC}" srcOrd="6" destOrd="0" parTransId="{DBE12D64-3BC5-4389-AD56-B0239AC9CA84}" sibTransId="{F9D19925-FC30-46EB-B352-1EE8F5223CCF}"/>
    <dgm:cxn modelId="{D18C7AFF-9D23-4942-A932-58BAAFD5B6F0}" srcId="{7E6705E9-B16B-4F9C-B99A-48AE2C0CC5C3}" destId="{136FAE19-A5AB-44DF-A0EF-616FE322275C}" srcOrd="9" destOrd="0" parTransId="{C6046ABE-4F90-48D9-89C8-2AADC9F14F18}" sibTransId="{4995256D-A60B-4BED-970E-374E350034DE}"/>
    <dgm:cxn modelId="{4787E01C-B1F8-4A72-9EA5-B268933B1795}" type="presParOf" srcId="{5A0A782E-CE08-4997-A26D-C46D59A6D2FD}" destId="{0D1B890A-EB96-4FBF-82AE-C18918BDDFB7}" srcOrd="0" destOrd="0" presId="urn:microsoft.com/office/officeart/2008/layout/LinedList"/>
    <dgm:cxn modelId="{C58C02A3-AD86-4B79-9FEC-D8A44521170C}" type="presParOf" srcId="{5A0A782E-CE08-4997-A26D-C46D59A6D2FD}" destId="{01FFD1C0-E268-4844-A68B-F84449C04038}" srcOrd="1" destOrd="0" presId="urn:microsoft.com/office/officeart/2008/layout/LinedList"/>
    <dgm:cxn modelId="{7B9852A1-A9FB-46BA-9D85-36E4974AD52A}" type="presParOf" srcId="{01FFD1C0-E268-4844-A68B-F84449C04038}" destId="{7519B034-D720-4811-867A-48D53F5EA1CF}" srcOrd="0" destOrd="0" presId="urn:microsoft.com/office/officeart/2008/layout/LinedList"/>
    <dgm:cxn modelId="{8DB96031-DB86-48C2-A5EF-A5BBAB56F266}" type="presParOf" srcId="{01FFD1C0-E268-4844-A68B-F84449C04038}" destId="{87010C56-66DB-4FB0-999F-CF5820BC954D}" srcOrd="1" destOrd="0" presId="urn:microsoft.com/office/officeart/2008/layout/LinedList"/>
    <dgm:cxn modelId="{F1CECC84-C466-4B1A-B771-A21C9CE1E0D0}" type="presParOf" srcId="{5A0A782E-CE08-4997-A26D-C46D59A6D2FD}" destId="{C7987F6E-8CB4-4804-A2DD-33CD345EBCC7}" srcOrd="2" destOrd="0" presId="urn:microsoft.com/office/officeart/2008/layout/LinedList"/>
    <dgm:cxn modelId="{FAAEB79B-FB9F-4B6E-9331-6D08E9DABCE0}" type="presParOf" srcId="{5A0A782E-CE08-4997-A26D-C46D59A6D2FD}" destId="{8F25DDCA-3AFB-4F4B-92F9-57A7B9BF9EBB}" srcOrd="3" destOrd="0" presId="urn:microsoft.com/office/officeart/2008/layout/LinedList"/>
    <dgm:cxn modelId="{7DC13060-0208-44EA-BE0D-704D9B3F8997}" type="presParOf" srcId="{8F25DDCA-3AFB-4F4B-92F9-57A7B9BF9EBB}" destId="{99742D8F-064A-448C-817D-82B625589242}" srcOrd="0" destOrd="0" presId="urn:microsoft.com/office/officeart/2008/layout/LinedList"/>
    <dgm:cxn modelId="{3CF455F8-B0DC-413B-80C8-9181E3409375}" type="presParOf" srcId="{8F25DDCA-3AFB-4F4B-92F9-57A7B9BF9EBB}" destId="{69583C0E-C451-4CE0-9DE6-265AACEB4539}" srcOrd="1" destOrd="0" presId="urn:microsoft.com/office/officeart/2008/layout/LinedList"/>
    <dgm:cxn modelId="{78E1B5C6-650B-46B6-8119-6E395B808120}" type="presParOf" srcId="{5A0A782E-CE08-4997-A26D-C46D59A6D2FD}" destId="{699E86A4-5FD4-4B18-81D0-985C087A8DB5}" srcOrd="4" destOrd="0" presId="urn:microsoft.com/office/officeart/2008/layout/LinedList"/>
    <dgm:cxn modelId="{F9C7AD15-1783-4775-BC07-2DFC3F945B26}" type="presParOf" srcId="{5A0A782E-CE08-4997-A26D-C46D59A6D2FD}" destId="{A17B6B58-D480-4AA6-AD2A-E2CA671ADA09}" srcOrd="5" destOrd="0" presId="urn:microsoft.com/office/officeart/2008/layout/LinedList"/>
    <dgm:cxn modelId="{34586CFA-D916-4409-BFFD-20DEBC57E16A}" type="presParOf" srcId="{A17B6B58-D480-4AA6-AD2A-E2CA671ADA09}" destId="{4DDD5E89-EF36-4221-82D4-C0DAB75B6DB3}" srcOrd="0" destOrd="0" presId="urn:microsoft.com/office/officeart/2008/layout/LinedList"/>
    <dgm:cxn modelId="{0E8C29DF-DA94-4946-BC4A-3962E0697A44}" type="presParOf" srcId="{A17B6B58-D480-4AA6-AD2A-E2CA671ADA09}" destId="{73EC44D1-B44D-4266-970A-639E7566AAC0}" srcOrd="1" destOrd="0" presId="urn:microsoft.com/office/officeart/2008/layout/LinedList"/>
    <dgm:cxn modelId="{DCEF441B-4625-4957-A23B-7E6EF654687F}" type="presParOf" srcId="{5A0A782E-CE08-4997-A26D-C46D59A6D2FD}" destId="{0365231D-36EB-4C62-A461-50033601AC4D}" srcOrd="6" destOrd="0" presId="urn:microsoft.com/office/officeart/2008/layout/LinedList"/>
    <dgm:cxn modelId="{3301DB5E-CB27-4623-BB9E-4773BFD33A7E}" type="presParOf" srcId="{5A0A782E-CE08-4997-A26D-C46D59A6D2FD}" destId="{8020A2E8-FF3B-4E8F-909E-C0DD8B97D52D}" srcOrd="7" destOrd="0" presId="urn:microsoft.com/office/officeart/2008/layout/LinedList"/>
    <dgm:cxn modelId="{B7C3BCBB-7F9A-4B8B-9D20-18B9CAC42AA7}" type="presParOf" srcId="{8020A2E8-FF3B-4E8F-909E-C0DD8B97D52D}" destId="{E0A71745-75B1-4D03-BE9F-70F875E0EA03}" srcOrd="0" destOrd="0" presId="urn:microsoft.com/office/officeart/2008/layout/LinedList"/>
    <dgm:cxn modelId="{8FF7CD71-D8C9-4C2A-ACA9-159096615B42}" type="presParOf" srcId="{8020A2E8-FF3B-4E8F-909E-C0DD8B97D52D}" destId="{B334817D-E15E-46A0-BF2C-3B57E194B5C0}" srcOrd="1" destOrd="0" presId="urn:microsoft.com/office/officeart/2008/layout/LinedList"/>
    <dgm:cxn modelId="{793E5D18-7B72-4EBA-9400-47CDC22808F8}" type="presParOf" srcId="{5A0A782E-CE08-4997-A26D-C46D59A6D2FD}" destId="{BF7AAE6B-FA69-49AF-8414-0C6DB498AFE3}" srcOrd="8" destOrd="0" presId="urn:microsoft.com/office/officeart/2008/layout/LinedList"/>
    <dgm:cxn modelId="{CF347BB7-5A1F-4C00-84D2-6134701D2C3C}" type="presParOf" srcId="{5A0A782E-CE08-4997-A26D-C46D59A6D2FD}" destId="{1ED0C9D7-B238-4E09-A89D-A28DD5CA6031}" srcOrd="9" destOrd="0" presId="urn:microsoft.com/office/officeart/2008/layout/LinedList"/>
    <dgm:cxn modelId="{06B5EBFE-DFAB-4376-8860-BA9F1DEA750D}" type="presParOf" srcId="{1ED0C9D7-B238-4E09-A89D-A28DD5CA6031}" destId="{C43A04F1-5752-4445-979F-5F4A5FDE390F}" srcOrd="0" destOrd="0" presId="urn:microsoft.com/office/officeart/2008/layout/LinedList"/>
    <dgm:cxn modelId="{CD1404A2-7941-40C9-A52E-BD95FCD04E5F}" type="presParOf" srcId="{1ED0C9D7-B238-4E09-A89D-A28DD5CA6031}" destId="{685A7ED9-17D9-4CC8-BA57-B255F5EDB87D}" srcOrd="1" destOrd="0" presId="urn:microsoft.com/office/officeart/2008/layout/LinedList"/>
    <dgm:cxn modelId="{BA4ADD22-A5E3-4F2D-9989-A104AD0F9F6D}" type="presParOf" srcId="{5A0A782E-CE08-4997-A26D-C46D59A6D2FD}" destId="{C914E51F-597B-437E-8767-102CDE3BDC96}" srcOrd="10" destOrd="0" presId="urn:microsoft.com/office/officeart/2008/layout/LinedList"/>
    <dgm:cxn modelId="{96A81B0B-7FFA-4F15-B171-3345F090EA52}" type="presParOf" srcId="{5A0A782E-CE08-4997-A26D-C46D59A6D2FD}" destId="{42EF3324-6DFB-4F71-B016-082643F6D849}" srcOrd="11" destOrd="0" presId="urn:microsoft.com/office/officeart/2008/layout/LinedList"/>
    <dgm:cxn modelId="{4D67D617-44A5-4BA4-A92D-E5A429A27BAF}" type="presParOf" srcId="{42EF3324-6DFB-4F71-B016-082643F6D849}" destId="{CBFF20DB-68A5-46E8-98DF-D7427272DFBB}" srcOrd="0" destOrd="0" presId="urn:microsoft.com/office/officeart/2008/layout/LinedList"/>
    <dgm:cxn modelId="{D0F7AABD-1200-4D8D-8E0A-D028FE869280}" type="presParOf" srcId="{42EF3324-6DFB-4F71-B016-082643F6D849}" destId="{F22B12BC-54B3-4A17-AFB1-381D9ECA829D}" srcOrd="1" destOrd="0" presId="urn:microsoft.com/office/officeart/2008/layout/LinedList"/>
    <dgm:cxn modelId="{F70904F6-6D76-46FB-9A25-6D493B76481E}" type="presParOf" srcId="{5A0A782E-CE08-4997-A26D-C46D59A6D2FD}" destId="{A08E4805-D811-43C2-8D47-8D96B11EC667}" srcOrd="12" destOrd="0" presId="urn:microsoft.com/office/officeart/2008/layout/LinedList"/>
    <dgm:cxn modelId="{8504724B-61C1-4B10-8B9D-7DBB5926E8E7}" type="presParOf" srcId="{5A0A782E-CE08-4997-A26D-C46D59A6D2FD}" destId="{49A5853F-7461-4028-936C-98E4B5C26C8D}" srcOrd="13" destOrd="0" presId="urn:microsoft.com/office/officeart/2008/layout/LinedList"/>
    <dgm:cxn modelId="{26150C0D-DA86-401D-A2B3-EB2068A56959}" type="presParOf" srcId="{49A5853F-7461-4028-936C-98E4B5C26C8D}" destId="{920E18C9-0C7C-4368-A663-A7DAA5DE10A9}" srcOrd="0" destOrd="0" presId="urn:microsoft.com/office/officeart/2008/layout/LinedList"/>
    <dgm:cxn modelId="{7CA347BB-7E6F-4DA5-A370-58AB8F279124}" type="presParOf" srcId="{49A5853F-7461-4028-936C-98E4B5C26C8D}" destId="{2612F860-EC5F-4A4C-8A2D-5413690AAA43}" srcOrd="1" destOrd="0" presId="urn:microsoft.com/office/officeart/2008/layout/LinedList"/>
    <dgm:cxn modelId="{1192C405-2F82-4F9A-B521-11019392EFD2}" type="presParOf" srcId="{5A0A782E-CE08-4997-A26D-C46D59A6D2FD}" destId="{8A99D814-F29C-4D57-8D8B-56C7458963CF}" srcOrd="14" destOrd="0" presId="urn:microsoft.com/office/officeart/2008/layout/LinedList"/>
    <dgm:cxn modelId="{357C6263-0A12-45DD-B52E-856082F22B6C}" type="presParOf" srcId="{5A0A782E-CE08-4997-A26D-C46D59A6D2FD}" destId="{7BC3E07F-F8B8-44DF-936B-70A472068594}" srcOrd="15" destOrd="0" presId="urn:microsoft.com/office/officeart/2008/layout/LinedList"/>
    <dgm:cxn modelId="{DB2E6AE2-BB71-48A2-B3D9-FFB441963288}" type="presParOf" srcId="{7BC3E07F-F8B8-44DF-936B-70A472068594}" destId="{A188291A-4F11-40F5-B68A-E97B8682113B}" srcOrd="0" destOrd="0" presId="urn:microsoft.com/office/officeart/2008/layout/LinedList"/>
    <dgm:cxn modelId="{68C82403-781A-4439-BE08-DC44CF62D168}" type="presParOf" srcId="{7BC3E07F-F8B8-44DF-936B-70A472068594}" destId="{F26D718C-9B5B-4654-8AAE-B9E0059DD1F4}" srcOrd="1" destOrd="0" presId="urn:microsoft.com/office/officeart/2008/layout/LinedList"/>
    <dgm:cxn modelId="{CC232322-2ED0-4AFC-B016-75D39181633D}" type="presParOf" srcId="{5A0A782E-CE08-4997-A26D-C46D59A6D2FD}" destId="{5FC65AB8-43ED-4663-9381-0AE79BEFBAAC}" srcOrd="16" destOrd="0" presId="urn:microsoft.com/office/officeart/2008/layout/LinedList"/>
    <dgm:cxn modelId="{8ACF219F-6022-4222-B783-BCD5FDB8B2AF}" type="presParOf" srcId="{5A0A782E-CE08-4997-A26D-C46D59A6D2FD}" destId="{39BBDB65-D5FB-455A-838E-1CF363A9CC67}" srcOrd="17" destOrd="0" presId="urn:microsoft.com/office/officeart/2008/layout/LinedList"/>
    <dgm:cxn modelId="{A23C663A-B555-4FF8-8DAF-B1276142EC3B}" type="presParOf" srcId="{39BBDB65-D5FB-455A-838E-1CF363A9CC67}" destId="{ABCF84AC-F3F4-4663-88C5-8449C1C24EA0}" srcOrd="0" destOrd="0" presId="urn:microsoft.com/office/officeart/2008/layout/LinedList"/>
    <dgm:cxn modelId="{1C8115E4-B6CB-4B60-9F91-E8E2B2360376}" type="presParOf" srcId="{39BBDB65-D5FB-455A-838E-1CF363A9CC67}" destId="{37F49CB0-8913-445A-8147-59B6374733D0}" srcOrd="1" destOrd="0" presId="urn:microsoft.com/office/officeart/2008/layout/LinedList"/>
    <dgm:cxn modelId="{D92A87C5-94FB-4F9E-AF84-53BFBD4C1694}" type="presParOf" srcId="{5A0A782E-CE08-4997-A26D-C46D59A6D2FD}" destId="{841CD741-7CAC-43DB-A9BF-36F7227938CC}" srcOrd="18" destOrd="0" presId="urn:microsoft.com/office/officeart/2008/layout/LinedList"/>
    <dgm:cxn modelId="{C0D097CB-1F92-4612-BF8C-588107518215}" type="presParOf" srcId="{5A0A782E-CE08-4997-A26D-C46D59A6D2FD}" destId="{998520C2-3CDB-4D87-90F8-9B2BF27E33EB}" srcOrd="19" destOrd="0" presId="urn:microsoft.com/office/officeart/2008/layout/LinedList"/>
    <dgm:cxn modelId="{90C548A0-BC33-4E19-BB72-97D36DD9837D}" type="presParOf" srcId="{998520C2-3CDB-4D87-90F8-9B2BF27E33EB}" destId="{4C7DDEA6-E25B-48B7-A30A-954CA6FEFDF3}" srcOrd="0" destOrd="0" presId="urn:microsoft.com/office/officeart/2008/layout/LinedList"/>
    <dgm:cxn modelId="{E1FC18B2-9B1F-4FD6-8D26-5AEC9A5B11B6}" type="presParOf" srcId="{998520C2-3CDB-4D87-90F8-9B2BF27E33EB}" destId="{003FB4D1-87F7-4F8B-AEB8-43D84CC55817}" srcOrd="1" destOrd="0" presId="urn:microsoft.com/office/officeart/2008/layout/LinedList"/>
    <dgm:cxn modelId="{D90555DE-B6A4-48AE-8D2D-595175D4B219}" type="presParOf" srcId="{5A0A782E-CE08-4997-A26D-C46D59A6D2FD}" destId="{8C609614-B0F8-471F-B8DA-BED7F047BA19}" srcOrd="20" destOrd="0" presId="urn:microsoft.com/office/officeart/2008/layout/LinedList"/>
    <dgm:cxn modelId="{32F7B853-EC2F-4998-BD1C-0498F599D11F}" type="presParOf" srcId="{5A0A782E-CE08-4997-A26D-C46D59A6D2FD}" destId="{DDAE2D67-6C85-4315-856B-8B5675134FF1}" srcOrd="21" destOrd="0" presId="urn:microsoft.com/office/officeart/2008/layout/LinedList"/>
    <dgm:cxn modelId="{E225A877-D872-4DA5-83D0-DEBBB8331316}" type="presParOf" srcId="{DDAE2D67-6C85-4315-856B-8B5675134FF1}" destId="{B27D2D97-04D9-4405-B1F0-BC9DD4EE613F}" srcOrd="0" destOrd="0" presId="urn:microsoft.com/office/officeart/2008/layout/LinedList"/>
    <dgm:cxn modelId="{DF5DC747-2107-4239-8DD7-55BF4AB09DB2}" type="presParOf" srcId="{DDAE2D67-6C85-4315-856B-8B5675134FF1}" destId="{59C8B157-ACD7-4F65-9C80-766DA09D2B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698365E-CD07-4CF7-88E8-48F04E662159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70E4B45-AA5E-4A6E-8F4A-B06346AC6666}">
      <dgm:prSet/>
      <dgm:spPr/>
      <dgm:t>
        <a:bodyPr/>
        <a:lstStyle/>
        <a:p>
          <a:pPr rtl="0"/>
          <a:r>
            <a:rPr lang="en-US" dirty="0"/>
            <a:t>Pannaga Veeramohan: </a:t>
          </a:r>
          <a:r>
            <a:rPr lang="en-US" dirty="0">
              <a:latin typeface="Bembo"/>
            </a:rPr>
            <a:t>Responsive Landing</a:t>
          </a:r>
          <a:r>
            <a:rPr lang="en-US" dirty="0"/>
            <a:t> page, Styling sign in and register, Contacts page,</a:t>
          </a:r>
          <a:r>
            <a:rPr lang="en-US" dirty="0">
              <a:latin typeface="Bembo"/>
            </a:rPr>
            <a:t> Graph in profile page, </a:t>
          </a:r>
          <a:r>
            <a:rPr lang="en-US" dirty="0"/>
            <a:t>Sign in with google, Demo video, </a:t>
          </a:r>
          <a:r>
            <a:rPr lang="en-US" dirty="0" err="1"/>
            <a:t>NodeMailer</a:t>
          </a:r>
          <a:r>
            <a:rPr lang="en-US" dirty="0"/>
            <a:t> for contacts Page frontend and backend </a:t>
          </a:r>
          <a:r>
            <a:rPr lang="en-US" dirty="0">
              <a:latin typeface="Bembo"/>
            </a:rPr>
            <a:t>MongoDB</a:t>
          </a:r>
          <a:r>
            <a:rPr lang="en-US" dirty="0"/>
            <a:t>.</a:t>
          </a:r>
        </a:p>
      </dgm:t>
    </dgm:pt>
    <dgm:pt modelId="{69104252-6928-4408-949D-3DF028649CCE}" type="parTrans" cxnId="{EF3E4126-7FD0-4540-81B4-5B3940480402}">
      <dgm:prSet/>
      <dgm:spPr/>
      <dgm:t>
        <a:bodyPr/>
        <a:lstStyle/>
        <a:p>
          <a:endParaRPr lang="en-US"/>
        </a:p>
      </dgm:t>
    </dgm:pt>
    <dgm:pt modelId="{E9EBC57A-0364-4E7F-846B-62E2CA91776A}" type="sibTrans" cxnId="{EF3E4126-7FD0-4540-81B4-5B3940480402}">
      <dgm:prSet/>
      <dgm:spPr/>
      <dgm:t>
        <a:bodyPr/>
        <a:lstStyle/>
        <a:p>
          <a:endParaRPr lang="en-US"/>
        </a:p>
      </dgm:t>
    </dgm:pt>
    <dgm:pt modelId="{6D879101-A805-41FA-B048-2229489AC80C}">
      <dgm:prSet/>
      <dgm:spPr/>
      <dgm:t>
        <a:bodyPr/>
        <a:lstStyle/>
        <a:p>
          <a:r>
            <a:rPr lang="en-US" dirty="0"/>
            <a:t>Nidhi Tiwari: </a:t>
          </a:r>
        </a:p>
      </dgm:t>
    </dgm:pt>
    <dgm:pt modelId="{19961123-159F-4934-9504-722F79E74A09}" type="parTrans" cxnId="{A0FD4AD3-85B9-4672-BB2F-A2857792A2A1}">
      <dgm:prSet/>
      <dgm:spPr/>
      <dgm:t>
        <a:bodyPr/>
        <a:lstStyle/>
        <a:p>
          <a:endParaRPr lang="en-US"/>
        </a:p>
      </dgm:t>
    </dgm:pt>
    <dgm:pt modelId="{B5E25BF0-F6F9-4E5E-960B-F65B5E02E8B8}" type="sibTrans" cxnId="{A0FD4AD3-85B9-4672-BB2F-A2857792A2A1}">
      <dgm:prSet/>
      <dgm:spPr/>
      <dgm:t>
        <a:bodyPr/>
        <a:lstStyle/>
        <a:p>
          <a:endParaRPr lang="en-US"/>
        </a:p>
      </dgm:t>
    </dgm:pt>
    <dgm:pt modelId="{5C2D75BE-F3DC-4BDF-B78C-4DD8486CE507}">
      <dgm:prSet/>
      <dgm:spPr/>
      <dgm:t>
        <a:bodyPr/>
        <a:lstStyle/>
        <a:p>
          <a:r>
            <a:rPr lang="en-US" dirty="0"/>
            <a:t>Pratik Talreja: </a:t>
          </a:r>
        </a:p>
      </dgm:t>
    </dgm:pt>
    <dgm:pt modelId="{A6A70A18-6ED2-4382-8E3D-7BF670AD6050}" type="parTrans" cxnId="{843A3AF0-8DE0-4850-8CCE-74EF643EDBB7}">
      <dgm:prSet/>
      <dgm:spPr/>
      <dgm:t>
        <a:bodyPr/>
        <a:lstStyle/>
        <a:p>
          <a:endParaRPr lang="en-US"/>
        </a:p>
      </dgm:t>
    </dgm:pt>
    <dgm:pt modelId="{D13085A8-7993-4CB9-AA2F-42D2C2E00A0D}" type="sibTrans" cxnId="{843A3AF0-8DE0-4850-8CCE-74EF643EDBB7}">
      <dgm:prSet/>
      <dgm:spPr/>
      <dgm:t>
        <a:bodyPr/>
        <a:lstStyle/>
        <a:p>
          <a:endParaRPr lang="en-US"/>
        </a:p>
      </dgm:t>
    </dgm:pt>
    <dgm:pt modelId="{B669828A-DA2D-4B7F-9422-BBAF83FFF35D}">
      <dgm:prSet/>
      <dgm:spPr/>
      <dgm:t>
        <a:bodyPr/>
        <a:lstStyle/>
        <a:p>
          <a:r>
            <a:rPr lang="en-US" dirty="0"/>
            <a:t>Rikin Parekh:</a:t>
          </a:r>
        </a:p>
      </dgm:t>
    </dgm:pt>
    <dgm:pt modelId="{10E188BB-E5C3-45B9-8855-1504276968CF}" type="parTrans" cxnId="{D3411E0E-23AD-47CE-8A1D-E5C1BB8450CC}">
      <dgm:prSet/>
      <dgm:spPr/>
      <dgm:t>
        <a:bodyPr/>
        <a:lstStyle/>
        <a:p>
          <a:endParaRPr lang="en-US"/>
        </a:p>
      </dgm:t>
    </dgm:pt>
    <dgm:pt modelId="{ABEB5DF2-9503-4343-A506-6120CF3FD909}" type="sibTrans" cxnId="{D3411E0E-23AD-47CE-8A1D-E5C1BB8450CC}">
      <dgm:prSet/>
      <dgm:spPr/>
      <dgm:t>
        <a:bodyPr/>
        <a:lstStyle/>
        <a:p>
          <a:endParaRPr lang="en-US"/>
        </a:p>
      </dgm:t>
    </dgm:pt>
    <dgm:pt modelId="{3A165ECE-1EA1-4850-ABA9-02255AE07A07}" type="pres">
      <dgm:prSet presAssocID="{0698365E-CD07-4CF7-88E8-48F04E662159}" presName="linear" presStyleCnt="0">
        <dgm:presLayoutVars>
          <dgm:animLvl val="lvl"/>
          <dgm:resizeHandles val="exact"/>
        </dgm:presLayoutVars>
      </dgm:prSet>
      <dgm:spPr/>
    </dgm:pt>
    <dgm:pt modelId="{94775491-642B-4F60-A0C6-0759D85339AA}" type="pres">
      <dgm:prSet presAssocID="{E70E4B45-AA5E-4A6E-8F4A-B06346AC666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033A685-9577-41F1-B967-5C7F2484C072}" type="pres">
      <dgm:prSet presAssocID="{E9EBC57A-0364-4E7F-846B-62E2CA91776A}" presName="spacer" presStyleCnt="0"/>
      <dgm:spPr/>
    </dgm:pt>
    <dgm:pt modelId="{5C0948EC-FBEE-42B8-AFC0-30263131F506}" type="pres">
      <dgm:prSet presAssocID="{6D879101-A805-41FA-B048-2229489AC80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EFB67CD-4D31-4B86-88AA-D9EDE07A9D60}" type="pres">
      <dgm:prSet presAssocID="{B5E25BF0-F6F9-4E5E-960B-F65B5E02E8B8}" presName="spacer" presStyleCnt="0"/>
      <dgm:spPr/>
    </dgm:pt>
    <dgm:pt modelId="{EAFD5038-EC5C-4CC3-8019-19CE9930BF0E}" type="pres">
      <dgm:prSet presAssocID="{5C2D75BE-F3DC-4BDF-B78C-4DD8486CE50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41D673C-6D4D-47B2-AEBE-1833DA4F836F}" type="pres">
      <dgm:prSet presAssocID="{D13085A8-7993-4CB9-AA2F-42D2C2E00A0D}" presName="spacer" presStyleCnt="0"/>
      <dgm:spPr/>
    </dgm:pt>
    <dgm:pt modelId="{1109D1F7-7F06-46DB-81AA-27CFBCF7C6F4}" type="pres">
      <dgm:prSet presAssocID="{B669828A-DA2D-4B7F-9422-BBAF83FFF35D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D3411E0E-23AD-47CE-8A1D-E5C1BB8450CC}" srcId="{0698365E-CD07-4CF7-88E8-48F04E662159}" destId="{B669828A-DA2D-4B7F-9422-BBAF83FFF35D}" srcOrd="3" destOrd="0" parTransId="{10E188BB-E5C3-45B9-8855-1504276968CF}" sibTransId="{ABEB5DF2-9503-4343-A506-6120CF3FD909}"/>
    <dgm:cxn modelId="{4AE8C723-B45A-42FA-9D9A-35D35E1FB35A}" type="presOf" srcId="{6D879101-A805-41FA-B048-2229489AC80C}" destId="{5C0948EC-FBEE-42B8-AFC0-30263131F506}" srcOrd="0" destOrd="0" presId="urn:microsoft.com/office/officeart/2005/8/layout/vList2"/>
    <dgm:cxn modelId="{EF3E4126-7FD0-4540-81B4-5B3940480402}" srcId="{0698365E-CD07-4CF7-88E8-48F04E662159}" destId="{E70E4B45-AA5E-4A6E-8F4A-B06346AC6666}" srcOrd="0" destOrd="0" parTransId="{69104252-6928-4408-949D-3DF028649CCE}" sibTransId="{E9EBC57A-0364-4E7F-846B-62E2CA91776A}"/>
    <dgm:cxn modelId="{2A43F456-2B9A-43D3-9AE1-B67688866364}" type="presOf" srcId="{5C2D75BE-F3DC-4BDF-B78C-4DD8486CE507}" destId="{EAFD5038-EC5C-4CC3-8019-19CE9930BF0E}" srcOrd="0" destOrd="0" presId="urn:microsoft.com/office/officeart/2005/8/layout/vList2"/>
    <dgm:cxn modelId="{7370FEBA-0D97-4956-B020-32E3C5A5F8E9}" type="presOf" srcId="{E70E4B45-AA5E-4A6E-8F4A-B06346AC6666}" destId="{94775491-642B-4F60-A0C6-0759D85339AA}" srcOrd="0" destOrd="0" presId="urn:microsoft.com/office/officeart/2005/8/layout/vList2"/>
    <dgm:cxn modelId="{A0FD4AD3-85B9-4672-BB2F-A2857792A2A1}" srcId="{0698365E-CD07-4CF7-88E8-48F04E662159}" destId="{6D879101-A805-41FA-B048-2229489AC80C}" srcOrd="1" destOrd="0" parTransId="{19961123-159F-4934-9504-722F79E74A09}" sibTransId="{B5E25BF0-F6F9-4E5E-960B-F65B5E02E8B8}"/>
    <dgm:cxn modelId="{6A034FD3-ABA3-4685-9A45-7F15C2D16C66}" type="presOf" srcId="{0698365E-CD07-4CF7-88E8-48F04E662159}" destId="{3A165ECE-1EA1-4850-ABA9-02255AE07A07}" srcOrd="0" destOrd="0" presId="urn:microsoft.com/office/officeart/2005/8/layout/vList2"/>
    <dgm:cxn modelId="{5A98C8E3-0659-4A51-9F78-A6822B78AA54}" type="presOf" srcId="{B669828A-DA2D-4B7F-9422-BBAF83FFF35D}" destId="{1109D1F7-7F06-46DB-81AA-27CFBCF7C6F4}" srcOrd="0" destOrd="0" presId="urn:microsoft.com/office/officeart/2005/8/layout/vList2"/>
    <dgm:cxn modelId="{843A3AF0-8DE0-4850-8CCE-74EF643EDBB7}" srcId="{0698365E-CD07-4CF7-88E8-48F04E662159}" destId="{5C2D75BE-F3DC-4BDF-B78C-4DD8486CE507}" srcOrd="2" destOrd="0" parTransId="{A6A70A18-6ED2-4382-8E3D-7BF670AD6050}" sibTransId="{D13085A8-7993-4CB9-AA2F-42D2C2E00A0D}"/>
    <dgm:cxn modelId="{9DDAF036-A183-4924-942B-7CBBAD005C8C}" type="presParOf" srcId="{3A165ECE-1EA1-4850-ABA9-02255AE07A07}" destId="{94775491-642B-4F60-A0C6-0759D85339AA}" srcOrd="0" destOrd="0" presId="urn:microsoft.com/office/officeart/2005/8/layout/vList2"/>
    <dgm:cxn modelId="{3E9E782B-7E08-48FD-91D9-38E2AA71B726}" type="presParOf" srcId="{3A165ECE-1EA1-4850-ABA9-02255AE07A07}" destId="{9033A685-9577-41F1-B967-5C7F2484C072}" srcOrd="1" destOrd="0" presId="urn:microsoft.com/office/officeart/2005/8/layout/vList2"/>
    <dgm:cxn modelId="{F9DFD836-9C08-4707-BB90-F85135B73872}" type="presParOf" srcId="{3A165ECE-1EA1-4850-ABA9-02255AE07A07}" destId="{5C0948EC-FBEE-42B8-AFC0-30263131F506}" srcOrd="2" destOrd="0" presId="urn:microsoft.com/office/officeart/2005/8/layout/vList2"/>
    <dgm:cxn modelId="{D4DF8D13-E7EE-415C-89C7-C2009157FBD1}" type="presParOf" srcId="{3A165ECE-1EA1-4850-ABA9-02255AE07A07}" destId="{2EFB67CD-4D31-4B86-88AA-D9EDE07A9D60}" srcOrd="3" destOrd="0" presId="urn:microsoft.com/office/officeart/2005/8/layout/vList2"/>
    <dgm:cxn modelId="{DA7B625D-9E5A-4DF1-91FE-3C1F3FC33F04}" type="presParOf" srcId="{3A165ECE-1EA1-4850-ABA9-02255AE07A07}" destId="{EAFD5038-EC5C-4CC3-8019-19CE9930BF0E}" srcOrd="4" destOrd="0" presId="urn:microsoft.com/office/officeart/2005/8/layout/vList2"/>
    <dgm:cxn modelId="{FB315512-FF06-4768-A432-B17E87064C66}" type="presParOf" srcId="{3A165ECE-1EA1-4850-ABA9-02255AE07A07}" destId="{F41D673C-6D4D-47B2-AEBE-1833DA4F836F}" srcOrd="5" destOrd="0" presId="urn:microsoft.com/office/officeart/2005/8/layout/vList2"/>
    <dgm:cxn modelId="{095DB968-8053-4AF0-BEA6-A1B9E921E9BF}" type="presParOf" srcId="{3A165ECE-1EA1-4850-ABA9-02255AE07A07}" destId="{1109D1F7-7F06-46DB-81AA-27CFBCF7C6F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753832-BC47-49E4-809B-D6863FE71AC6}">
      <dsp:nvSpPr>
        <dsp:cNvPr id="0" name=""/>
        <dsp:cNvSpPr/>
      </dsp:nvSpPr>
      <dsp:spPr>
        <a:xfrm>
          <a:off x="0" y="0"/>
          <a:ext cx="386206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58FDAC-6857-4E43-96A4-14A4993A6488}">
      <dsp:nvSpPr>
        <dsp:cNvPr id="0" name=""/>
        <dsp:cNvSpPr/>
      </dsp:nvSpPr>
      <dsp:spPr>
        <a:xfrm>
          <a:off x="0" y="0"/>
          <a:ext cx="3862062" cy="1234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Despite possessing practically all of the information on the priorities of daily activities, we tend to be unable to decide when to begin a task, causing us to be more frustrated and tired at the end of the day, causing us to not complete or even procrastinate critical tasks.</a:t>
          </a:r>
          <a:r>
            <a:rPr lang="en-US" sz="1400" kern="1200" dirty="0">
              <a:latin typeface="Bembo"/>
            </a:rPr>
            <a:t> </a:t>
          </a:r>
          <a:endParaRPr lang="en-US" sz="1400" kern="1200" dirty="0"/>
        </a:p>
      </dsp:txBody>
      <dsp:txXfrm>
        <a:off x="0" y="0"/>
        <a:ext cx="3862062" cy="1234570"/>
      </dsp:txXfrm>
    </dsp:sp>
    <dsp:sp modelId="{5D6E3FDA-5DD6-4161-815C-A11D33C2CDEB}">
      <dsp:nvSpPr>
        <dsp:cNvPr id="0" name=""/>
        <dsp:cNvSpPr/>
      </dsp:nvSpPr>
      <dsp:spPr>
        <a:xfrm>
          <a:off x="0" y="1234570"/>
          <a:ext cx="3862062" cy="0"/>
        </a:xfrm>
        <a:prstGeom prst="line">
          <a:avLst/>
        </a:prstGeom>
        <a:solidFill>
          <a:schemeClr val="accent5">
            <a:hueOff val="-859015"/>
            <a:satOff val="-3722"/>
            <a:lumOff val="-10196"/>
            <a:alphaOff val="0"/>
          </a:schemeClr>
        </a:solidFill>
        <a:ln w="12700" cap="flat" cmpd="sng" algn="ctr">
          <a:solidFill>
            <a:schemeClr val="accent5">
              <a:hueOff val="-859015"/>
              <a:satOff val="-3722"/>
              <a:lumOff val="-1019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272F8C-8222-4DCD-8642-BD46C6BC7A57}">
      <dsp:nvSpPr>
        <dsp:cNvPr id="0" name=""/>
        <dsp:cNvSpPr/>
      </dsp:nvSpPr>
      <dsp:spPr>
        <a:xfrm>
          <a:off x="0" y="1234570"/>
          <a:ext cx="3862062" cy="1234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As a result, we've created this </a:t>
          </a:r>
          <a:r>
            <a:rPr lang="en-US" sz="1400" kern="1200" dirty="0">
              <a:latin typeface="Bembo"/>
            </a:rPr>
            <a:t>web</a:t>
          </a:r>
          <a:r>
            <a:rPr lang="en-US" sz="1400" kern="1200" dirty="0"/>
            <a:t> application that will schedule our tasks for us so that we don't have to waste time worrying about when they'll be completed.</a:t>
          </a:r>
        </a:p>
      </dsp:txBody>
      <dsp:txXfrm>
        <a:off x="0" y="1234570"/>
        <a:ext cx="3862062" cy="12345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1B890A-EB96-4FBF-82AE-C18918BDDFB7}">
      <dsp:nvSpPr>
        <dsp:cNvPr id="0" name=""/>
        <dsp:cNvSpPr/>
      </dsp:nvSpPr>
      <dsp:spPr>
        <a:xfrm>
          <a:off x="0" y="2337"/>
          <a:ext cx="521061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19B034-D720-4811-867A-48D53F5EA1CF}">
      <dsp:nvSpPr>
        <dsp:cNvPr id="0" name=""/>
        <dsp:cNvSpPr/>
      </dsp:nvSpPr>
      <dsp:spPr>
        <a:xfrm>
          <a:off x="0" y="2337"/>
          <a:ext cx="5210615" cy="434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1.  API</a:t>
          </a:r>
        </a:p>
      </dsp:txBody>
      <dsp:txXfrm>
        <a:off x="0" y="2337"/>
        <a:ext cx="5210615" cy="434743"/>
      </dsp:txXfrm>
    </dsp:sp>
    <dsp:sp modelId="{C7987F6E-8CB4-4804-A2DD-33CD345EBCC7}">
      <dsp:nvSpPr>
        <dsp:cNvPr id="0" name=""/>
        <dsp:cNvSpPr/>
      </dsp:nvSpPr>
      <dsp:spPr>
        <a:xfrm>
          <a:off x="0" y="437080"/>
          <a:ext cx="52106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742D8F-064A-448C-817D-82B625589242}">
      <dsp:nvSpPr>
        <dsp:cNvPr id="0" name=""/>
        <dsp:cNvSpPr/>
      </dsp:nvSpPr>
      <dsp:spPr>
        <a:xfrm>
          <a:off x="0" y="437080"/>
          <a:ext cx="5210615" cy="434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Bembo"/>
            </a:rPr>
            <a:t>* </a:t>
          </a:r>
          <a:r>
            <a:rPr lang="en-US" sz="2100" kern="1200" dirty="0"/>
            <a:t>Calendar Api</a:t>
          </a:r>
        </a:p>
      </dsp:txBody>
      <dsp:txXfrm>
        <a:off x="0" y="437080"/>
        <a:ext cx="5210615" cy="434743"/>
      </dsp:txXfrm>
    </dsp:sp>
    <dsp:sp modelId="{699E86A4-5FD4-4B18-81D0-985C087A8DB5}">
      <dsp:nvSpPr>
        <dsp:cNvPr id="0" name=""/>
        <dsp:cNvSpPr/>
      </dsp:nvSpPr>
      <dsp:spPr>
        <a:xfrm>
          <a:off x="0" y="871824"/>
          <a:ext cx="521061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DD5E89-EF36-4221-82D4-C0DAB75B6DB3}">
      <dsp:nvSpPr>
        <dsp:cNvPr id="0" name=""/>
        <dsp:cNvSpPr/>
      </dsp:nvSpPr>
      <dsp:spPr>
        <a:xfrm>
          <a:off x="0" y="871824"/>
          <a:ext cx="5210615" cy="434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Bembo"/>
            </a:rPr>
            <a:t>* NodeMailer</a:t>
          </a:r>
          <a:endParaRPr lang="en-US" sz="2100" kern="1200" dirty="0"/>
        </a:p>
      </dsp:txBody>
      <dsp:txXfrm>
        <a:off x="0" y="871824"/>
        <a:ext cx="5210615" cy="434743"/>
      </dsp:txXfrm>
    </dsp:sp>
    <dsp:sp modelId="{0365231D-36EB-4C62-A461-50033601AC4D}">
      <dsp:nvSpPr>
        <dsp:cNvPr id="0" name=""/>
        <dsp:cNvSpPr/>
      </dsp:nvSpPr>
      <dsp:spPr>
        <a:xfrm>
          <a:off x="0" y="1306567"/>
          <a:ext cx="5210615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A71745-75B1-4D03-BE9F-70F875E0EA03}">
      <dsp:nvSpPr>
        <dsp:cNvPr id="0" name=""/>
        <dsp:cNvSpPr/>
      </dsp:nvSpPr>
      <dsp:spPr>
        <a:xfrm>
          <a:off x="0" y="1306567"/>
          <a:ext cx="5210615" cy="434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2.  Database</a:t>
          </a:r>
        </a:p>
      </dsp:txBody>
      <dsp:txXfrm>
        <a:off x="0" y="1306567"/>
        <a:ext cx="5210615" cy="434743"/>
      </dsp:txXfrm>
    </dsp:sp>
    <dsp:sp modelId="{BF7AAE6B-FA69-49AF-8414-0C6DB498AFE3}">
      <dsp:nvSpPr>
        <dsp:cNvPr id="0" name=""/>
        <dsp:cNvSpPr/>
      </dsp:nvSpPr>
      <dsp:spPr>
        <a:xfrm>
          <a:off x="0" y="1741310"/>
          <a:ext cx="5210615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3A04F1-5752-4445-979F-5F4A5FDE390F}">
      <dsp:nvSpPr>
        <dsp:cNvPr id="0" name=""/>
        <dsp:cNvSpPr/>
      </dsp:nvSpPr>
      <dsp:spPr>
        <a:xfrm>
          <a:off x="0" y="1741310"/>
          <a:ext cx="5210615" cy="434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Bembo"/>
            </a:rPr>
            <a:t>* </a:t>
          </a:r>
          <a:r>
            <a:rPr lang="en-US" sz="2100" kern="1200" dirty="0"/>
            <a:t>MongoDB Atlas</a:t>
          </a:r>
        </a:p>
      </dsp:txBody>
      <dsp:txXfrm>
        <a:off x="0" y="1741310"/>
        <a:ext cx="5210615" cy="434743"/>
      </dsp:txXfrm>
    </dsp:sp>
    <dsp:sp modelId="{C914E51F-597B-437E-8767-102CDE3BDC96}">
      <dsp:nvSpPr>
        <dsp:cNvPr id="0" name=""/>
        <dsp:cNvSpPr/>
      </dsp:nvSpPr>
      <dsp:spPr>
        <a:xfrm>
          <a:off x="0" y="2176054"/>
          <a:ext cx="521061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FF20DB-68A5-46E8-98DF-D7427272DFBB}">
      <dsp:nvSpPr>
        <dsp:cNvPr id="0" name=""/>
        <dsp:cNvSpPr/>
      </dsp:nvSpPr>
      <dsp:spPr>
        <a:xfrm>
          <a:off x="0" y="2176054"/>
          <a:ext cx="5210615" cy="434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Bembo"/>
            </a:rPr>
            <a:t>* </a:t>
          </a:r>
          <a:r>
            <a:rPr lang="en-US" sz="2100" kern="1200" dirty="0"/>
            <a:t>MongoDB Compass</a:t>
          </a:r>
        </a:p>
      </dsp:txBody>
      <dsp:txXfrm>
        <a:off x="0" y="2176054"/>
        <a:ext cx="5210615" cy="434743"/>
      </dsp:txXfrm>
    </dsp:sp>
    <dsp:sp modelId="{A08E4805-D811-43C2-8D47-8D96B11EC667}">
      <dsp:nvSpPr>
        <dsp:cNvPr id="0" name=""/>
        <dsp:cNvSpPr/>
      </dsp:nvSpPr>
      <dsp:spPr>
        <a:xfrm>
          <a:off x="0" y="2610797"/>
          <a:ext cx="521061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0E18C9-0C7C-4368-A663-A7DAA5DE10A9}">
      <dsp:nvSpPr>
        <dsp:cNvPr id="0" name=""/>
        <dsp:cNvSpPr/>
      </dsp:nvSpPr>
      <dsp:spPr>
        <a:xfrm>
          <a:off x="0" y="2610797"/>
          <a:ext cx="5210615" cy="434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3. Other</a:t>
          </a:r>
        </a:p>
      </dsp:txBody>
      <dsp:txXfrm>
        <a:off x="0" y="2610797"/>
        <a:ext cx="5210615" cy="434743"/>
      </dsp:txXfrm>
    </dsp:sp>
    <dsp:sp modelId="{8A99D814-F29C-4D57-8D8B-56C7458963CF}">
      <dsp:nvSpPr>
        <dsp:cNvPr id="0" name=""/>
        <dsp:cNvSpPr/>
      </dsp:nvSpPr>
      <dsp:spPr>
        <a:xfrm>
          <a:off x="0" y="3045541"/>
          <a:ext cx="521061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88291A-4F11-40F5-B68A-E97B8682113B}">
      <dsp:nvSpPr>
        <dsp:cNvPr id="0" name=""/>
        <dsp:cNvSpPr/>
      </dsp:nvSpPr>
      <dsp:spPr>
        <a:xfrm>
          <a:off x="0" y="3045541"/>
          <a:ext cx="5210615" cy="434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Bembo"/>
            </a:rPr>
            <a:t>* </a:t>
          </a:r>
          <a:r>
            <a:rPr lang="en-US" sz="2100" kern="1200" dirty="0"/>
            <a:t>Chart </a:t>
          </a:r>
          <a:r>
            <a:rPr lang="en-US" sz="2100" kern="1200" dirty="0" err="1"/>
            <a:t>js</a:t>
          </a:r>
          <a:endParaRPr lang="en-US" sz="2100" kern="1200" dirty="0"/>
        </a:p>
      </dsp:txBody>
      <dsp:txXfrm>
        <a:off x="0" y="3045541"/>
        <a:ext cx="5210615" cy="434743"/>
      </dsp:txXfrm>
    </dsp:sp>
    <dsp:sp modelId="{5FC65AB8-43ED-4663-9381-0AE79BEFBAAC}">
      <dsp:nvSpPr>
        <dsp:cNvPr id="0" name=""/>
        <dsp:cNvSpPr/>
      </dsp:nvSpPr>
      <dsp:spPr>
        <a:xfrm>
          <a:off x="0" y="3480284"/>
          <a:ext cx="5210615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CF84AC-F3F4-4663-88C5-8449C1C24EA0}">
      <dsp:nvSpPr>
        <dsp:cNvPr id="0" name=""/>
        <dsp:cNvSpPr/>
      </dsp:nvSpPr>
      <dsp:spPr>
        <a:xfrm>
          <a:off x="0" y="3480284"/>
          <a:ext cx="5210615" cy="434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Bembo"/>
            </a:rPr>
            <a:t>* </a:t>
          </a:r>
          <a:r>
            <a:rPr lang="en-US" sz="2100" kern="1200" dirty="0"/>
            <a:t>Moment</a:t>
          </a:r>
        </a:p>
      </dsp:txBody>
      <dsp:txXfrm>
        <a:off x="0" y="3480284"/>
        <a:ext cx="5210615" cy="434743"/>
      </dsp:txXfrm>
    </dsp:sp>
    <dsp:sp modelId="{841CD741-7CAC-43DB-A9BF-36F7227938CC}">
      <dsp:nvSpPr>
        <dsp:cNvPr id="0" name=""/>
        <dsp:cNvSpPr/>
      </dsp:nvSpPr>
      <dsp:spPr>
        <a:xfrm>
          <a:off x="0" y="3915027"/>
          <a:ext cx="5210615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7DDEA6-E25B-48B7-A30A-954CA6FEFDF3}">
      <dsp:nvSpPr>
        <dsp:cNvPr id="0" name=""/>
        <dsp:cNvSpPr/>
      </dsp:nvSpPr>
      <dsp:spPr>
        <a:xfrm>
          <a:off x="0" y="3915027"/>
          <a:ext cx="5210615" cy="434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Bembo"/>
            </a:rPr>
            <a:t>* </a:t>
          </a:r>
          <a:r>
            <a:rPr lang="en-US" sz="2100" kern="1200" dirty="0" err="1"/>
            <a:t>Bycrpt</a:t>
          </a:r>
          <a:r>
            <a:rPr lang="en-US" sz="2100" kern="1200" dirty="0"/>
            <a:t> </a:t>
          </a:r>
          <a:r>
            <a:rPr lang="en-US" sz="2100" kern="1200" dirty="0" err="1"/>
            <a:t>js</a:t>
          </a:r>
          <a:endParaRPr lang="en-US" sz="2100" kern="1200" dirty="0"/>
        </a:p>
      </dsp:txBody>
      <dsp:txXfrm>
        <a:off x="0" y="3915027"/>
        <a:ext cx="5210615" cy="434743"/>
      </dsp:txXfrm>
    </dsp:sp>
    <dsp:sp modelId="{8C609614-B0F8-471F-B8DA-BED7F047BA19}">
      <dsp:nvSpPr>
        <dsp:cNvPr id="0" name=""/>
        <dsp:cNvSpPr/>
      </dsp:nvSpPr>
      <dsp:spPr>
        <a:xfrm>
          <a:off x="0" y="4349771"/>
          <a:ext cx="521061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D2D97-04D9-4405-B1F0-BC9DD4EE613F}">
      <dsp:nvSpPr>
        <dsp:cNvPr id="0" name=""/>
        <dsp:cNvSpPr/>
      </dsp:nvSpPr>
      <dsp:spPr>
        <a:xfrm>
          <a:off x="0" y="4349771"/>
          <a:ext cx="5210615" cy="434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Bembo"/>
            </a:rPr>
            <a:t>* </a:t>
          </a:r>
          <a:r>
            <a:rPr lang="en-US" sz="2100" kern="1200" dirty="0" err="1"/>
            <a:t>dotenv</a:t>
          </a:r>
          <a:endParaRPr lang="en-US" sz="2100" kern="1200" dirty="0"/>
        </a:p>
      </dsp:txBody>
      <dsp:txXfrm>
        <a:off x="0" y="4349771"/>
        <a:ext cx="5210615" cy="4347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775491-642B-4F60-A0C6-0759D85339AA}">
      <dsp:nvSpPr>
        <dsp:cNvPr id="0" name=""/>
        <dsp:cNvSpPr/>
      </dsp:nvSpPr>
      <dsp:spPr>
        <a:xfrm>
          <a:off x="0" y="52525"/>
          <a:ext cx="5210615" cy="1133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Pannaga Veeramohan: </a:t>
          </a:r>
          <a:r>
            <a:rPr lang="en-US" sz="1700" kern="1200" dirty="0">
              <a:latin typeface="Bembo"/>
            </a:rPr>
            <a:t>Responsive Landing</a:t>
          </a:r>
          <a:r>
            <a:rPr lang="en-US" sz="1700" kern="1200" dirty="0"/>
            <a:t> page, Styling sign in and register, Contacts page,</a:t>
          </a:r>
          <a:r>
            <a:rPr lang="en-US" sz="1700" kern="1200" dirty="0">
              <a:latin typeface="Bembo"/>
            </a:rPr>
            <a:t> Graph in profile page, </a:t>
          </a:r>
          <a:r>
            <a:rPr lang="en-US" sz="1700" kern="1200" dirty="0"/>
            <a:t>Sign in with google, Demo video, </a:t>
          </a:r>
          <a:r>
            <a:rPr lang="en-US" sz="1700" kern="1200" dirty="0" err="1"/>
            <a:t>NodeMailer</a:t>
          </a:r>
          <a:r>
            <a:rPr lang="en-US" sz="1700" kern="1200" dirty="0"/>
            <a:t> for contacts Page frontend and backend </a:t>
          </a:r>
          <a:r>
            <a:rPr lang="en-US" sz="1700" kern="1200" dirty="0">
              <a:latin typeface="Bembo"/>
            </a:rPr>
            <a:t>MongoDB</a:t>
          </a:r>
          <a:r>
            <a:rPr lang="en-US" sz="1700" kern="1200" dirty="0"/>
            <a:t>.</a:t>
          </a:r>
        </a:p>
      </dsp:txBody>
      <dsp:txXfrm>
        <a:off x="55344" y="107869"/>
        <a:ext cx="5099927" cy="1023042"/>
      </dsp:txXfrm>
    </dsp:sp>
    <dsp:sp modelId="{5C0948EC-FBEE-42B8-AFC0-30263131F506}">
      <dsp:nvSpPr>
        <dsp:cNvPr id="0" name=""/>
        <dsp:cNvSpPr/>
      </dsp:nvSpPr>
      <dsp:spPr>
        <a:xfrm>
          <a:off x="0" y="1235216"/>
          <a:ext cx="5210615" cy="1133730"/>
        </a:xfrm>
        <a:prstGeom prst="roundRect">
          <a:avLst/>
        </a:prstGeom>
        <a:solidFill>
          <a:schemeClr val="accent2">
            <a:hueOff val="-6838867"/>
            <a:satOff val="5085"/>
            <a:lumOff val="6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Nidhi Tiwari: </a:t>
          </a:r>
        </a:p>
      </dsp:txBody>
      <dsp:txXfrm>
        <a:off x="55344" y="1290560"/>
        <a:ext cx="5099927" cy="1023042"/>
      </dsp:txXfrm>
    </dsp:sp>
    <dsp:sp modelId="{EAFD5038-EC5C-4CC3-8019-19CE9930BF0E}">
      <dsp:nvSpPr>
        <dsp:cNvPr id="0" name=""/>
        <dsp:cNvSpPr/>
      </dsp:nvSpPr>
      <dsp:spPr>
        <a:xfrm>
          <a:off x="0" y="2417906"/>
          <a:ext cx="5210615" cy="1133730"/>
        </a:xfrm>
        <a:prstGeom prst="roundRect">
          <a:avLst/>
        </a:prstGeom>
        <a:solidFill>
          <a:schemeClr val="accent2">
            <a:hueOff val="-13677733"/>
            <a:satOff val="10170"/>
            <a:lumOff val="13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Pratik Talreja: </a:t>
          </a:r>
        </a:p>
      </dsp:txBody>
      <dsp:txXfrm>
        <a:off x="55344" y="2473250"/>
        <a:ext cx="5099927" cy="1023042"/>
      </dsp:txXfrm>
    </dsp:sp>
    <dsp:sp modelId="{1109D1F7-7F06-46DB-81AA-27CFBCF7C6F4}">
      <dsp:nvSpPr>
        <dsp:cNvPr id="0" name=""/>
        <dsp:cNvSpPr/>
      </dsp:nvSpPr>
      <dsp:spPr>
        <a:xfrm>
          <a:off x="0" y="3600596"/>
          <a:ext cx="5210615" cy="1133730"/>
        </a:xfrm>
        <a:prstGeom prst="roundRect">
          <a:avLst/>
        </a:prstGeom>
        <a:solidFill>
          <a:schemeClr val="accent2">
            <a:hueOff val="-20516600"/>
            <a:satOff val="15255"/>
            <a:lumOff val="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Rikin Parekh:</a:t>
          </a:r>
        </a:p>
      </dsp:txBody>
      <dsp:txXfrm>
        <a:off x="55344" y="3655940"/>
        <a:ext cx="5099927" cy="10230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1248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192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338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41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5509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77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724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43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1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78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62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40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9" r:id="rId1"/>
    <p:sldLayoutId id="2147483960" r:id="rId2"/>
    <p:sldLayoutId id="2147483961" r:id="rId3"/>
    <p:sldLayoutId id="2147483962" r:id="rId4"/>
    <p:sldLayoutId id="2147483963" r:id="rId5"/>
    <p:sldLayoutId id="2147483957" r:id="rId6"/>
    <p:sldLayoutId id="2147483953" r:id="rId7"/>
    <p:sldLayoutId id="2147483954" r:id="rId8"/>
    <p:sldLayoutId id="2147483955" r:id="rId9"/>
    <p:sldLayoutId id="2147483956" r:id="rId10"/>
    <p:sldLayoutId id="2147483958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0" name="Rectangle 82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6" name="Picture 3" descr="Audio waveform abstract on neon colors">
            <a:extLst>
              <a:ext uri="{FF2B5EF4-FFF2-40B4-BE49-F238E27FC236}">
                <a16:creationId xmlns:a16="http://schemas.microsoft.com/office/drawing/2014/main" id="{352803E4-6564-ED7A-5C0F-F62150254C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59" b="827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86" name="Rectangle 5">
            <a:extLst>
              <a:ext uri="{FF2B5EF4-FFF2-40B4-BE49-F238E27FC236}">
                <a16:creationId xmlns:a16="http://schemas.microsoft.com/office/drawing/2014/main" id="{FBE11A49-02A1-4D4C-9A49-CDF496B10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458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12119" y="1066800"/>
            <a:ext cx="3931320" cy="2267193"/>
          </a:xfrm>
        </p:spPr>
        <p:txBody>
          <a:bodyPr>
            <a:normAutofit/>
          </a:bodyPr>
          <a:lstStyle/>
          <a:p>
            <a:r>
              <a:rPr lang="en-US" b="1" dirty="0">
                <a:latin typeface="Calibri"/>
                <a:cs typeface="Calibri"/>
              </a:rPr>
              <a:t>Donna: Our Task Manager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2919" y="5742923"/>
            <a:ext cx="2537950" cy="8449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Nidhi Tiwari</a:t>
            </a:r>
          </a:p>
          <a:p>
            <a:r>
              <a:rPr lang="en-US" dirty="0">
                <a:solidFill>
                  <a:schemeClr val="bg1"/>
                </a:solidFill>
              </a:rPr>
              <a:t>NUID: 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44037" y="3864080"/>
            <a:ext cx="867485" cy="115439"/>
            <a:chOff x="8910933" y="1861308"/>
            <a:chExt cx="867485" cy="115439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0" name="Picture 60" descr="A picture containing text&#10;&#10;Description automatically generated">
            <a:extLst>
              <a:ext uri="{FF2B5EF4-FFF2-40B4-BE49-F238E27FC236}">
                <a16:creationId xmlns:a16="http://schemas.microsoft.com/office/drawing/2014/main" id="{D6EE3DE0-A14E-8CD0-D7D4-0C38E8243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9236" y="1069521"/>
            <a:ext cx="1866900" cy="11049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483EE8DC-B01B-9534-6B5E-9D67DF28B7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000" r="3082" b="-2765"/>
          <a:stretch/>
        </p:blipFill>
        <p:spPr>
          <a:xfrm rot="5400000">
            <a:off x="4470242" y="874647"/>
            <a:ext cx="1627982" cy="1621414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FA42C6C9-7131-F78C-8F9A-C2587F85D4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035" r="17688" b="18212"/>
          <a:stretch/>
        </p:blipFill>
        <p:spPr>
          <a:xfrm>
            <a:off x="4550150" y="3653971"/>
            <a:ext cx="1563959" cy="1814287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57DA1095-3A72-FC24-8081-1F4DA617FDF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7407" t="27778" r="11111"/>
          <a:stretch/>
        </p:blipFill>
        <p:spPr>
          <a:xfrm>
            <a:off x="1407886" y="3726542"/>
            <a:ext cx="1487717" cy="1748975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E91225EE-1401-7993-3718-07320992FC4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9497" b="314"/>
          <a:stretch/>
        </p:blipFill>
        <p:spPr>
          <a:xfrm>
            <a:off x="1313542" y="869320"/>
            <a:ext cx="1524001" cy="1622249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C2F8B22A-0298-B626-8B93-C0DB7F91C079}"/>
              </a:ext>
            </a:extLst>
          </p:cNvPr>
          <p:cNvSpPr txBox="1">
            <a:spLocks/>
          </p:cNvSpPr>
          <p:nvPr/>
        </p:nvSpPr>
        <p:spPr>
          <a:xfrm>
            <a:off x="4084291" y="2622352"/>
            <a:ext cx="2537950" cy="844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Pannaga </a:t>
            </a:r>
            <a:r>
              <a:rPr lang="en-US" dirty="0" err="1">
                <a:solidFill>
                  <a:schemeClr val="bg1"/>
                </a:solidFill>
              </a:rPr>
              <a:t>Veeramohan</a:t>
            </a:r>
            <a:r>
              <a:rPr lang="en-US" dirty="0">
                <a:solidFill>
                  <a:schemeClr val="bg1"/>
                </a:solidFill>
              </a:rPr>
              <a:t> </a:t>
            </a:r>
          </a:p>
          <a:p>
            <a:r>
              <a:rPr lang="en-US" dirty="0">
                <a:solidFill>
                  <a:schemeClr val="bg1"/>
                </a:solidFill>
              </a:rPr>
              <a:t>NUID: 002189691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351CC5C-80C4-5A75-6612-6BA020ECB3D5}"/>
              </a:ext>
            </a:extLst>
          </p:cNvPr>
          <p:cNvSpPr txBox="1">
            <a:spLocks/>
          </p:cNvSpPr>
          <p:nvPr/>
        </p:nvSpPr>
        <p:spPr>
          <a:xfrm>
            <a:off x="847605" y="2622352"/>
            <a:ext cx="2537950" cy="844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Pratik Talreja</a:t>
            </a:r>
          </a:p>
          <a:p>
            <a:r>
              <a:rPr lang="en-US" dirty="0">
                <a:solidFill>
                  <a:schemeClr val="bg1"/>
                </a:solidFill>
              </a:rPr>
              <a:t>NUID: 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753672DF-6D2A-012B-8119-65ECE545EF44}"/>
              </a:ext>
            </a:extLst>
          </p:cNvPr>
          <p:cNvSpPr txBox="1">
            <a:spLocks/>
          </p:cNvSpPr>
          <p:nvPr/>
        </p:nvSpPr>
        <p:spPr>
          <a:xfrm>
            <a:off x="4084290" y="5692123"/>
            <a:ext cx="2537950" cy="844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Rikin Parekh</a:t>
            </a:r>
          </a:p>
          <a:p>
            <a:r>
              <a:rPr lang="en-US" dirty="0">
                <a:solidFill>
                  <a:schemeClr val="bg1"/>
                </a:solidFill>
              </a:rPr>
              <a:t>NUID: 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51A01047-632B-4F57-9CDB-AA680D5BB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5">
            <a:extLst>
              <a:ext uri="{FF2B5EF4-FFF2-40B4-BE49-F238E27FC236}">
                <a16:creationId xmlns:a16="http://schemas.microsoft.com/office/drawing/2014/main" id="{48EF695B-E7DE-4164-862A-9CD06DFB0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900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52A357-CE15-C323-76D9-3555A5B69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883" y="1000366"/>
            <a:ext cx="3995397" cy="1239627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Purpose</a:t>
            </a:r>
            <a:endParaRPr lang="en-US"/>
          </a:p>
        </p:txBody>
      </p:sp>
      <p:pic>
        <p:nvPicPr>
          <p:cNvPr id="30" name="Picture 30" descr="Graphical user interface, text, Teams, whiteboard&#10;&#10;Description automatically generated">
            <a:extLst>
              <a:ext uri="{FF2B5EF4-FFF2-40B4-BE49-F238E27FC236}">
                <a16:creationId xmlns:a16="http://schemas.microsoft.com/office/drawing/2014/main" id="{8B819BEC-FE48-BC1F-E18D-E334F7E31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5653" y="723900"/>
            <a:ext cx="5494694" cy="5494694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D5ADB088-C125-457F-9C61-DFE21DCEF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80479" y="2543656"/>
            <a:ext cx="867485" cy="115439"/>
            <a:chOff x="8910933" y="1861308"/>
            <a:chExt cx="867485" cy="115439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DE177E3-7A50-4A27-B466-79375BA19D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F53D207-3550-41FA-BBC0-A5220E734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EF5A581-4EC8-4E1B-BF64-8A1FE8530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4FE16B0F-D30B-E684-5927-20AD9EF4B2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9848632"/>
              </p:ext>
            </p:extLst>
          </p:nvPr>
        </p:nvGraphicFramePr>
        <p:xfrm>
          <a:off x="1096144" y="2884395"/>
          <a:ext cx="3862062" cy="2469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75492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1A01047-632B-4F57-9CDB-AA680D5BB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5">
            <a:extLst>
              <a:ext uri="{FF2B5EF4-FFF2-40B4-BE49-F238E27FC236}">
                <a16:creationId xmlns:a16="http://schemas.microsoft.com/office/drawing/2014/main" id="{6D7753FE-7408-46D8-999A-0B0C34EA8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0" y="1028700"/>
            <a:ext cx="4038600" cy="484107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BA48AB-C42A-CDFF-F2FA-F7CE4F6CE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4940" y="1653540"/>
            <a:ext cx="3246119" cy="260800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 err="1"/>
              <a:t>TechStack</a:t>
            </a:r>
            <a:endParaRPr lang="en-US" err="1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30DE9CB-4267-487A-915E-5665607E9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8" y="4550150"/>
            <a:ext cx="867485" cy="115439"/>
            <a:chOff x="8910933" y="1861308"/>
            <a:chExt cx="867485" cy="1154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237361B-A61F-4EEA-8554-10DEFF0AB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BBC8A6A-A883-4F9C-82BA-607223F36C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234343E-05EC-4327-BA72-FD68FF049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D79ED9C9-60EA-B319-0E51-B9EE2FF269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368721"/>
              </p:ext>
            </p:extLst>
          </p:nvPr>
        </p:nvGraphicFramePr>
        <p:xfrm>
          <a:off x="5952683" y="1042449"/>
          <a:ext cx="5210616" cy="4786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5828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51A01047-632B-4F57-9CDB-AA680D5BB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5">
            <a:extLst>
              <a:ext uri="{FF2B5EF4-FFF2-40B4-BE49-F238E27FC236}">
                <a16:creationId xmlns:a16="http://schemas.microsoft.com/office/drawing/2014/main" id="{6D7753FE-7408-46D8-999A-0B0C34EA8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0" y="1028700"/>
            <a:ext cx="4038600" cy="484107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9A5B0D-7DBD-6533-8BDA-B02D8343A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4940" y="1653540"/>
            <a:ext cx="3246119" cy="260800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Contributions</a:t>
            </a:r>
            <a:endParaRPr lang="en-US"/>
          </a:p>
        </p:txBody>
      </p:sp>
      <p:grpSp>
        <p:nvGrpSpPr>
          <p:cNvPr id="20" name="Group 12">
            <a:extLst>
              <a:ext uri="{FF2B5EF4-FFF2-40B4-BE49-F238E27FC236}">
                <a16:creationId xmlns:a16="http://schemas.microsoft.com/office/drawing/2014/main" id="{E30DE9CB-4267-487A-915E-5665607E9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8" y="4550150"/>
            <a:ext cx="867485" cy="115439"/>
            <a:chOff x="8910933" y="1861308"/>
            <a:chExt cx="867485" cy="1154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237361B-A61F-4EEA-8554-10DEFF0AB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BBC8A6A-A883-4F9C-82BA-607223F36C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234343E-05EC-4327-BA72-FD68FF049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510B1E98-0C3D-3E5A-EF2E-0540FB1BE8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9670219"/>
              </p:ext>
            </p:extLst>
          </p:nvPr>
        </p:nvGraphicFramePr>
        <p:xfrm>
          <a:off x="5952683" y="1042449"/>
          <a:ext cx="5210616" cy="4786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539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48E91-1DD7-8C70-B888-9C1F82F9D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1968A-9812-6F84-870D-C8687DF3D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1.  Sign in and Register</a:t>
            </a:r>
          </a:p>
          <a:p>
            <a:r>
              <a:rPr lang="en-US" dirty="0"/>
              <a:t>2.  Adding to do tasks with CRUD operations</a:t>
            </a:r>
          </a:p>
          <a:p>
            <a:r>
              <a:rPr lang="en-US" dirty="0"/>
              <a:t>3.  Algorithm for managing tasks</a:t>
            </a:r>
          </a:p>
          <a:p>
            <a:r>
              <a:rPr lang="en-US" dirty="0"/>
              <a:t>4.  Habits Tracker with CRUD operation</a:t>
            </a:r>
          </a:p>
          <a:p>
            <a:r>
              <a:rPr lang="en-US" dirty="0"/>
              <a:t>5.  Sending Mail</a:t>
            </a:r>
          </a:p>
          <a:p>
            <a:r>
              <a:rPr lang="en-US" dirty="0"/>
              <a:t>6.  Tracking tasks in calendar</a:t>
            </a:r>
          </a:p>
        </p:txBody>
      </p:sp>
    </p:spTree>
    <p:extLst>
      <p:ext uri="{BB962C8B-B14F-4D97-AF65-F5344CB8AC3E}">
        <p14:creationId xmlns:p14="http://schemas.microsoft.com/office/powerpoint/2010/main" val="319580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1539C-A0F2-56DA-B954-47CD9C7FD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C74F6-118F-D36C-2F68-C90726FCF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08037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GC1">
      <a:dk1>
        <a:sysClr val="windowText" lastClr="000000"/>
      </a:dk1>
      <a:lt1>
        <a:sysClr val="window" lastClr="FFFFFF"/>
      </a:lt1>
      <a:dk2>
        <a:srgbClr val="2C2830"/>
      </a:dk2>
      <a:lt2>
        <a:srgbClr val="E0DCE1"/>
      </a:lt2>
      <a:accent1>
        <a:srgbClr val="908193"/>
      </a:accent1>
      <a:accent2>
        <a:srgbClr val="A08889"/>
      </a:accent2>
      <a:accent3>
        <a:srgbClr val="B48C7E"/>
      </a:accent3>
      <a:accent4>
        <a:srgbClr val="809C9B"/>
      </a:accent4>
      <a:accent5>
        <a:srgbClr val="899F91"/>
      </a:accent5>
      <a:accent6>
        <a:srgbClr val="728274"/>
      </a:accent6>
      <a:hlink>
        <a:srgbClr val="837585"/>
      </a:hlink>
      <a:folHlink>
        <a:srgbClr val="677E83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AdornVTI</vt:lpstr>
      <vt:lpstr>Donna: Our Task Manager</vt:lpstr>
      <vt:lpstr>Purpose</vt:lpstr>
      <vt:lpstr>TechStack</vt:lpstr>
      <vt:lpstr>Contributions</vt:lpstr>
      <vt:lpstr>Functionalities</vt:lpstr>
      <vt:lpstr>Screenshots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278</cp:revision>
  <dcterms:created xsi:type="dcterms:W3CDTF">2022-04-26T02:02:20Z</dcterms:created>
  <dcterms:modified xsi:type="dcterms:W3CDTF">2022-04-26T03:47:51Z</dcterms:modified>
</cp:coreProperties>
</file>

<file path=docProps/thumbnail.jpeg>
</file>